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3" r:id="rId1"/>
    <p:sldMasterId id="2147483734" r:id="rId2"/>
  </p:sldMasterIdLst>
  <p:notesMasterIdLst>
    <p:notesMasterId r:id="rId8"/>
  </p:notesMasterIdLst>
  <p:sldIdLst>
    <p:sldId id="256" r:id="rId3"/>
    <p:sldId id="257" r:id="rId4"/>
    <p:sldId id="258" r:id="rId5"/>
    <p:sldId id="259" r:id="rId6"/>
    <p:sldId id="260" r:id="rId7"/>
  </p:sldIdLst>
  <p:sldSz cx="9144000" cy="5143500" type="screen16x9"/>
  <p:notesSz cx="6858000" cy="9144000"/>
  <p:embeddedFontLst>
    <p:embeddedFont>
      <p:font typeface="Lexend" panose="020B0604020202020204" charset="0"/>
      <p:regular r:id="rId9"/>
      <p:bold r:id="rId10"/>
    </p:embeddedFont>
    <p:embeddedFont>
      <p:font typeface="Lexend Light" panose="020B0604020202020204" charset="0"/>
      <p:regular r:id="rId11"/>
      <p:bold r:id="rId12"/>
    </p:embeddedFont>
    <p:embeddedFont>
      <p:font typeface="Merriweather" panose="00000500000000000000" pitchFamily="2" charset="0"/>
      <p:regular r:id="rId13"/>
      <p:bold r:id="rId14"/>
      <p:italic r:id="rId15"/>
      <p:boldItalic r:id="rId16"/>
    </p:embeddedFont>
    <p:embeddedFont>
      <p:font typeface="Merriweather Light" panose="00000400000000000000" pitchFamily="2" charset="0"/>
      <p:regular r:id="rId17"/>
      <p:bold r:id="rId18"/>
      <p:italic r:id="rId19"/>
      <p:boldItalic r:id="rId20"/>
    </p:embeddedFont>
    <p:embeddedFont>
      <p:font typeface="Public Sans" panose="020B0604020202020204" charset="0"/>
      <p:regular r:id="rId21"/>
      <p:bold r:id="rId22"/>
      <p:italic r:id="rId23"/>
      <p:boldItalic r:id="rId24"/>
    </p:embeddedFont>
    <p:embeddedFont>
      <p:font typeface="Public Sans Medium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" Type="http://schemas.openxmlformats.org/officeDocument/2006/relationships/slide" Target="slides/slide1.xml"/><Relationship Id="rId21" Type="http://schemas.openxmlformats.org/officeDocument/2006/relationships/font" Target="fonts/font13.fntdata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30" Type="http://schemas.openxmlformats.org/officeDocument/2006/relationships/viewProps" Target="view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33a56f1b5a3_0_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33a56f1b5a3_0_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33a56f1b5a3_0_1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33a56f1b5a3_0_1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33a56f1b5a3_0_1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33a56f1b5a3_0_1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33a56f1b5a3_0_1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33a56f1b5a3_0_1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33a56f1b5a3_0_1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33a56f1b5a3_0_1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8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7" name="Google Shape;97;p19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9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9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6" name="Google Shape;106;p20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20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0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9" name="Google Shape;109;p20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0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2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2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2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2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page" type="title">
  <p:cSld name="TITLE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>
            <a:spLocks noGrp="1"/>
          </p:cNvSpPr>
          <p:nvPr>
            <p:ph type="pic" idx="2"/>
          </p:nvPr>
        </p:nvSpPr>
        <p:spPr>
          <a:xfrm>
            <a:off x="0" y="1693150"/>
            <a:ext cx="4494900" cy="27558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23"/>
          <p:cNvSpPr txBox="1"/>
          <p:nvPr/>
        </p:nvSpPr>
        <p:spPr>
          <a:xfrm>
            <a:off x="0" y="-125188"/>
            <a:ext cx="9144000" cy="1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8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134" name="Google Shape;134;p23"/>
          <p:cNvSpPr txBox="1">
            <a:spLocks noGrp="1"/>
          </p:cNvSpPr>
          <p:nvPr>
            <p:ph type="subTitle" idx="1"/>
          </p:nvPr>
        </p:nvSpPr>
        <p:spPr>
          <a:xfrm>
            <a:off x="4658775" y="4015525"/>
            <a:ext cx="4256400" cy="89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body" idx="3"/>
          </p:nvPr>
        </p:nvSpPr>
        <p:spPr>
          <a:xfrm>
            <a:off x="4658775" y="2585350"/>
            <a:ext cx="4278600" cy="8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0" y="-204100"/>
            <a:ext cx="9144000" cy="16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1pPr>
            <a:lvl2pPr lvl="1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2pPr>
            <a:lvl3pPr lvl="2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3pPr>
            <a:lvl4pPr lvl="3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4pPr>
            <a:lvl5pPr lvl="4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5pPr>
            <a:lvl6pPr lvl="5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6pPr>
            <a:lvl7pPr lvl="6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7pPr>
            <a:lvl8pPr lvl="7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8pPr>
            <a:lvl9pPr lvl="8">
              <a:spcBef>
                <a:spcPts val="0"/>
              </a:spcBef>
              <a:spcAft>
                <a:spcPts val="0"/>
              </a:spcAft>
              <a:buSzPts val="11800"/>
              <a:buFont typeface="Merriweather Light"/>
              <a:buNone/>
              <a:defRPr sz="11800"/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body" idx="4"/>
          </p:nvPr>
        </p:nvSpPr>
        <p:spPr>
          <a:xfrm>
            <a:off x="228600" y="4597400"/>
            <a:ext cx="3150000" cy="31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ivider" type="secHead">
  <p:cSld name="SECTION_HEADER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>
            <a:spLocks noGrp="1"/>
          </p:cNvSpPr>
          <p:nvPr>
            <p:ph type="pic" idx="2"/>
          </p:nvPr>
        </p:nvSpPr>
        <p:spPr>
          <a:xfrm>
            <a:off x="0" y="0"/>
            <a:ext cx="8583300" cy="39546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228600" y="4076300"/>
            <a:ext cx="8354700" cy="10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Font typeface="Merriweather Light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41" name="Google Shape;141;p24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Google Shape;142;p24"/>
          <p:cNvSpPr txBox="1">
            <a:spLocks noGrp="1"/>
          </p:cNvSpPr>
          <p:nvPr>
            <p:ph type="title" idx="3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title" idx="4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title" idx="5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rvices / Clients" type="tx">
  <p:cSld name="TITLE_AND_BODY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" name="Google Shape;146;p25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title" idx="2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5"/>
          <p:cNvSpPr txBox="1">
            <a:spLocks noGrp="1"/>
          </p:cNvSpPr>
          <p:nvPr>
            <p:ph type="title" idx="3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title" idx="4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title" idx="5"/>
          </p:nvPr>
        </p:nvSpPr>
        <p:spPr>
          <a:xfrm>
            <a:off x="228600" y="516850"/>
            <a:ext cx="76197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52" name="Google Shape;152;p25"/>
          <p:cNvCxnSpPr/>
          <p:nvPr/>
        </p:nvCxnSpPr>
        <p:spPr>
          <a:xfrm>
            <a:off x="0" y="2212850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5"/>
          <p:cNvCxnSpPr/>
          <p:nvPr/>
        </p:nvCxnSpPr>
        <p:spPr>
          <a:xfrm>
            <a:off x="-125" y="4914900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25"/>
          <p:cNvSpPr txBox="1">
            <a:spLocks noGrp="1"/>
          </p:cNvSpPr>
          <p:nvPr>
            <p:ph type="subTitle" idx="1"/>
          </p:nvPr>
        </p:nvSpPr>
        <p:spPr>
          <a:xfrm>
            <a:off x="228600" y="2353775"/>
            <a:ext cx="2203500" cy="2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subTitle" idx="6"/>
          </p:nvPr>
        </p:nvSpPr>
        <p:spPr>
          <a:xfrm>
            <a:off x="3558200" y="2353775"/>
            <a:ext cx="2037900" cy="2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Merriweath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body" idx="7"/>
          </p:nvPr>
        </p:nvSpPr>
        <p:spPr>
          <a:xfrm>
            <a:off x="229900" y="3034400"/>
            <a:ext cx="3148800" cy="17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8"/>
          </p:nvPr>
        </p:nvSpPr>
        <p:spPr>
          <a:xfrm>
            <a:off x="3558200" y="3034400"/>
            <a:ext cx="3148800" cy="17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3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p26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0" name="Google Shape;160;p26"/>
          <p:cNvSpPr txBox="1">
            <a:spLocks noGrp="1"/>
          </p:cNvSpPr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title" idx="2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title" idx="3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slide" type="twoColTx">
  <p:cSld name="TITLE_AND_TWO_COLUMNS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>
            <a:spLocks noGrp="1"/>
          </p:cNvSpPr>
          <p:nvPr>
            <p:ph type="pic" idx="2"/>
          </p:nvPr>
        </p:nvSpPr>
        <p:spPr>
          <a:xfrm>
            <a:off x="3558200" y="213800"/>
            <a:ext cx="5025000" cy="23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7"/>
          <p:cNvSpPr>
            <a:spLocks noGrp="1"/>
          </p:cNvSpPr>
          <p:nvPr>
            <p:ph type="pic" idx="3"/>
          </p:nvPr>
        </p:nvSpPr>
        <p:spPr>
          <a:xfrm>
            <a:off x="3557075" y="2571750"/>
            <a:ext cx="5025000" cy="2343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6" name="Google Shape;166;p27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title" idx="4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title" idx="5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27"/>
          <p:cNvSpPr txBox="1">
            <a:spLocks noGrp="1"/>
          </p:cNvSpPr>
          <p:nvPr>
            <p:ph type="title" idx="6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7"/>
          <p:cNvSpPr txBox="1">
            <a:spLocks noGrp="1"/>
          </p:cNvSpPr>
          <p:nvPr>
            <p:ph type="title" idx="7"/>
          </p:nvPr>
        </p:nvSpPr>
        <p:spPr>
          <a:xfrm>
            <a:off x="231325" y="1403700"/>
            <a:ext cx="3147300" cy="11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7"/>
          <p:cNvSpPr txBox="1">
            <a:spLocks noGrp="1"/>
          </p:cNvSpPr>
          <p:nvPr>
            <p:ph type="body" idx="1"/>
          </p:nvPr>
        </p:nvSpPr>
        <p:spPr>
          <a:xfrm>
            <a:off x="229125" y="2572475"/>
            <a:ext cx="3149400" cy="17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with captions" type="titleOnly">
  <p:cSld name="TITLE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>
            <a:spLocks noGrp="1"/>
          </p:cNvSpPr>
          <p:nvPr>
            <p:ph type="pic" idx="2"/>
          </p:nvPr>
        </p:nvSpPr>
        <p:spPr>
          <a:xfrm>
            <a:off x="233775" y="820275"/>
            <a:ext cx="2043000" cy="35070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8"/>
          <p:cNvSpPr>
            <a:spLocks noGrp="1"/>
          </p:cNvSpPr>
          <p:nvPr>
            <p:ph type="pic" idx="3"/>
          </p:nvPr>
        </p:nvSpPr>
        <p:spPr>
          <a:xfrm>
            <a:off x="2441450" y="1404850"/>
            <a:ext cx="3154200" cy="35070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28"/>
          <p:cNvSpPr>
            <a:spLocks noGrp="1"/>
          </p:cNvSpPr>
          <p:nvPr>
            <p:ph type="pic" idx="4"/>
          </p:nvPr>
        </p:nvSpPr>
        <p:spPr>
          <a:xfrm>
            <a:off x="5760650" y="818250"/>
            <a:ext cx="2052600" cy="36129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77" name="Google Shape;177;p28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" name="Google Shape;178;p28"/>
          <p:cNvSpPr txBox="1">
            <a:spLocks noGrp="1"/>
          </p:cNvSpPr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 idx="5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8"/>
          <p:cNvSpPr txBox="1">
            <a:spLocks noGrp="1"/>
          </p:cNvSpPr>
          <p:nvPr>
            <p:ph type="title" idx="6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8"/>
          <p:cNvSpPr txBox="1">
            <a:spLocks noGrp="1"/>
          </p:cNvSpPr>
          <p:nvPr>
            <p:ph type="title" idx="7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2447900" y="818250"/>
            <a:ext cx="3147600" cy="5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body" idx="8"/>
          </p:nvPr>
        </p:nvSpPr>
        <p:spPr>
          <a:xfrm>
            <a:off x="228600" y="4329625"/>
            <a:ext cx="2052600" cy="58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body" idx="9"/>
          </p:nvPr>
        </p:nvSpPr>
        <p:spPr>
          <a:xfrm>
            <a:off x="5755900" y="4431150"/>
            <a:ext cx="2057700" cy="4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pertise / Skills">
  <p:cSld name="ONE_COLUMN_TEX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>
            <a:spLocks noGrp="1"/>
          </p:cNvSpPr>
          <p:nvPr>
            <p:ph type="title"/>
          </p:nvPr>
        </p:nvSpPr>
        <p:spPr>
          <a:xfrm>
            <a:off x="221950" y="804550"/>
            <a:ext cx="3156600" cy="32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87" name="Google Shape;187;p29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" name="Google Shape;188;p29"/>
          <p:cNvSpPr txBox="1">
            <a:spLocks noGrp="1"/>
          </p:cNvSpPr>
          <p:nvPr>
            <p:ph type="title" idx="2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title" idx="3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title" idx="4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title" idx="5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9"/>
          <p:cNvSpPr>
            <a:spLocks noGrp="1"/>
          </p:cNvSpPr>
          <p:nvPr>
            <p:ph type="pic" idx="6"/>
          </p:nvPr>
        </p:nvSpPr>
        <p:spPr>
          <a:xfrm>
            <a:off x="3556900" y="818400"/>
            <a:ext cx="2039100" cy="409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29"/>
          <p:cNvSpPr>
            <a:spLocks noGrp="1"/>
          </p:cNvSpPr>
          <p:nvPr>
            <p:ph type="pic" idx="7"/>
          </p:nvPr>
        </p:nvSpPr>
        <p:spPr>
          <a:xfrm>
            <a:off x="5758550" y="818400"/>
            <a:ext cx="2052900" cy="4098600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9"/>
          <p:cNvSpPr txBox="1">
            <a:spLocks noGrp="1"/>
          </p:cNvSpPr>
          <p:nvPr>
            <p:ph type="body" idx="1"/>
          </p:nvPr>
        </p:nvSpPr>
        <p:spPr>
          <a:xfrm>
            <a:off x="228600" y="4179600"/>
            <a:ext cx="3150000" cy="7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subTitle" idx="8"/>
          </p:nvPr>
        </p:nvSpPr>
        <p:spPr>
          <a:xfrm>
            <a:off x="3556900" y="213800"/>
            <a:ext cx="2203500" cy="3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subTitle" idx="9"/>
          </p:nvPr>
        </p:nvSpPr>
        <p:spPr>
          <a:xfrm>
            <a:off x="5766050" y="213800"/>
            <a:ext cx="2037900" cy="3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page">
  <p:cSld name="MAIN_POINT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>
            <a:spLocks noGrp="1"/>
          </p:cNvSpPr>
          <p:nvPr>
            <p:ph type="title"/>
          </p:nvPr>
        </p:nvSpPr>
        <p:spPr>
          <a:xfrm>
            <a:off x="228600" y="219850"/>
            <a:ext cx="77400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0"/>
          <p:cNvSpPr txBox="1">
            <a:spLocks noGrp="1"/>
          </p:cNvSpPr>
          <p:nvPr>
            <p:ph type="title" idx="2"/>
          </p:nvPr>
        </p:nvSpPr>
        <p:spPr>
          <a:xfrm>
            <a:off x="228600" y="1984250"/>
            <a:ext cx="4265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title" idx="3"/>
          </p:nvPr>
        </p:nvSpPr>
        <p:spPr>
          <a:xfrm>
            <a:off x="4658875" y="4316425"/>
            <a:ext cx="42564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0"/>
          <p:cNvSpPr txBox="1">
            <a:spLocks noGrp="1"/>
          </p:cNvSpPr>
          <p:nvPr>
            <p:ph type="body" idx="1"/>
          </p:nvPr>
        </p:nvSpPr>
        <p:spPr>
          <a:xfrm>
            <a:off x="228600" y="4179600"/>
            <a:ext cx="3150000" cy="7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body" idx="4"/>
          </p:nvPr>
        </p:nvSpPr>
        <p:spPr>
          <a:xfrm>
            <a:off x="4658875" y="1984250"/>
            <a:ext cx="42657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wards">
  <p:cSld name="SECTION_TITLE_AND_DESCRIPTION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" name="Google Shape;204;p31"/>
          <p:cNvCxnSpPr/>
          <p:nvPr/>
        </p:nvCxnSpPr>
        <p:spPr>
          <a:xfrm>
            <a:off x="-125" y="2270875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31"/>
          <p:cNvCxnSpPr/>
          <p:nvPr/>
        </p:nvCxnSpPr>
        <p:spPr>
          <a:xfrm>
            <a:off x="-125" y="3149550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31"/>
          <p:cNvCxnSpPr/>
          <p:nvPr/>
        </p:nvCxnSpPr>
        <p:spPr>
          <a:xfrm>
            <a:off x="-125" y="4030900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Google Shape;207;p31"/>
          <p:cNvCxnSpPr/>
          <p:nvPr/>
        </p:nvCxnSpPr>
        <p:spPr>
          <a:xfrm>
            <a:off x="-125" y="4914900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Google Shape;208;p31"/>
          <p:cNvSpPr txBox="1">
            <a:spLocks noGrp="1"/>
          </p:cNvSpPr>
          <p:nvPr>
            <p:ph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209" name="Google Shape;209;p31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0" name="Google Shape;210;p31"/>
          <p:cNvSpPr txBox="1">
            <a:spLocks noGrp="1"/>
          </p:cNvSpPr>
          <p:nvPr>
            <p:ph type="title" idx="2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title" idx="3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title" idx="4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31"/>
          <p:cNvSpPr txBox="1">
            <a:spLocks noGrp="1"/>
          </p:cNvSpPr>
          <p:nvPr>
            <p:ph type="title" idx="5"/>
          </p:nvPr>
        </p:nvSpPr>
        <p:spPr>
          <a:xfrm>
            <a:off x="1325925" y="1403700"/>
            <a:ext cx="4270200" cy="8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14" name="Google Shape;214;p31"/>
          <p:cNvSpPr txBox="1">
            <a:spLocks noGrp="1"/>
          </p:cNvSpPr>
          <p:nvPr>
            <p:ph type="title" idx="6"/>
          </p:nvPr>
        </p:nvSpPr>
        <p:spPr>
          <a:xfrm>
            <a:off x="1325875" y="2273525"/>
            <a:ext cx="42702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15" name="Google Shape;215;p31"/>
          <p:cNvSpPr txBox="1">
            <a:spLocks noGrp="1"/>
          </p:cNvSpPr>
          <p:nvPr>
            <p:ph type="title" idx="7"/>
          </p:nvPr>
        </p:nvSpPr>
        <p:spPr>
          <a:xfrm>
            <a:off x="1325875" y="3152225"/>
            <a:ext cx="4270200" cy="8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title" idx="8"/>
          </p:nvPr>
        </p:nvSpPr>
        <p:spPr>
          <a:xfrm>
            <a:off x="1325875" y="4036300"/>
            <a:ext cx="4276800" cy="8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17" name="Google Shape;217;p31"/>
          <p:cNvSpPr txBox="1">
            <a:spLocks noGrp="1"/>
          </p:cNvSpPr>
          <p:nvPr>
            <p:ph type="subTitle" idx="1"/>
          </p:nvPr>
        </p:nvSpPr>
        <p:spPr>
          <a:xfrm>
            <a:off x="228600" y="1403700"/>
            <a:ext cx="937200" cy="8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18" name="Google Shape;218;p31"/>
          <p:cNvSpPr txBox="1">
            <a:spLocks noGrp="1"/>
          </p:cNvSpPr>
          <p:nvPr>
            <p:ph type="subTitle" idx="9"/>
          </p:nvPr>
        </p:nvSpPr>
        <p:spPr>
          <a:xfrm>
            <a:off x="228600" y="2273525"/>
            <a:ext cx="9372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19" name="Google Shape;219;p31"/>
          <p:cNvSpPr txBox="1">
            <a:spLocks noGrp="1"/>
          </p:cNvSpPr>
          <p:nvPr>
            <p:ph type="subTitle" idx="13"/>
          </p:nvPr>
        </p:nvSpPr>
        <p:spPr>
          <a:xfrm>
            <a:off x="231150" y="3152225"/>
            <a:ext cx="9348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20" name="Google Shape;220;p31"/>
          <p:cNvSpPr txBox="1">
            <a:spLocks noGrp="1"/>
          </p:cNvSpPr>
          <p:nvPr>
            <p:ph type="subTitle" idx="14"/>
          </p:nvPr>
        </p:nvSpPr>
        <p:spPr>
          <a:xfrm>
            <a:off x="228600" y="4028225"/>
            <a:ext cx="9372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21" name="Google Shape;221;p31"/>
          <p:cNvSpPr txBox="1">
            <a:spLocks noGrp="1"/>
          </p:cNvSpPr>
          <p:nvPr>
            <p:ph type="body" idx="15"/>
          </p:nvPr>
        </p:nvSpPr>
        <p:spPr>
          <a:xfrm>
            <a:off x="5760650" y="1403700"/>
            <a:ext cx="2829600" cy="8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31"/>
          <p:cNvSpPr txBox="1">
            <a:spLocks noGrp="1"/>
          </p:cNvSpPr>
          <p:nvPr>
            <p:ph type="body" idx="16"/>
          </p:nvPr>
        </p:nvSpPr>
        <p:spPr>
          <a:xfrm>
            <a:off x="5760650" y="2268150"/>
            <a:ext cx="2829600" cy="8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31"/>
          <p:cNvSpPr txBox="1">
            <a:spLocks noGrp="1"/>
          </p:cNvSpPr>
          <p:nvPr>
            <p:ph type="body" idx="17"/>
          </p:nvPr>
        </p:nvSpPr>
        <p:spPr>
          <a:xfrm>
            <a:off x="5760500" y="3152200"/>
            <a:ext cx="2829600" cy="8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31"/>
          <p:cNvSpPr txBox="1">
            <a:spLocks noGrp="1"/>
          </p:cNvSpPr>
          <p:nvPr>
            <p:ph type="body" idx="18"/>
          </p:nvPr>
        </p:nvSpPr>
        <p:spPr>
          <a:xfrm>
            <a:off x="5762750" y="4036238"/>
            <a:ext cx="2834100" cy="8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CAPTION_ONLY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>
            <a:spLocks noGrp="1"/>
          </p:cNvSpPr>
          <p:nvPr>
            <p:ph type="title"/>
          </p:nvPr>
        </p:nvSpPr>
        <p:spPr>
          <a:xfrm>
            <a:off x="-21000" y="-125200"/>
            <a:ext cx="9186000" cy="15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800"/>
              <a:buFont typeface="Merriweather Light"/>
              <a:buNone/>
              <a:defRPr sz="1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title" idx="2"/>
          </p:nvPr>
        </p:nvSpPr>
        <p:spPr>
          <a:xfrm>
            <a:off x="4658875" y="4316425"/>
            <a:ext cx="42564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2"/>
          <p:cNvSpPr txBox="1">
            <a:spLocks noGrp="1"/>
          </p:cNvSpPr>
          <p:nvPr>
            <p:ph type="body" idx="1"/>
          </p:nvPr>
        </p:nvSpPr>
        <p:spPr>
          <a:xfrm>
            <a:off x="228600" y="4179600"/>
            <a:ext cx="3150000" cy="7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Image">
  <p:cSld name="BIG_NUMBER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0" name="Google Shape;230;p33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" name="Google Shape;231;p33"/>
          <p:cNvSpPr txBox="1">
            <a:spLocks noGrp="1"/>
          </p:cNvSpPr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33"/>
          <p:cNvSpPr txBox="1">
            <a:spLocks noGrp="1"/>
          </p:cNvSpPr>
          <p:nvPr>
            <p:ph type="title" idx="2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title" idx="3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33"/>
          <p:cNvSpPr>
            <a:spLocks noGrp="1"/>
          </p:cNvSpPr>
          <p:nvPr>
            <p:ph type="pic" idx="4"/>
          </p:nvPr>
        </p:nvSpPr>
        <p:spPr>
          <a:xfrm>
            <a:off x="0" y="0"/>
            <a:ext cx="8582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8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6" name="Google Shape;236;p34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7" name="Google Shape;237;p34"/>
          <p:cNvSpPr txBox="1">
            <a:spLocks noGrp="1"/>
          </p:cNvSpPr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34"/>
          <p:cNvSpPr txBox="1">
            <a:spLocks noGrp="1"/>
          </p:cNvSpPr>
          <p:nvPr>
            <p:ph type="title" idx="2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title" idx="3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34"/>
          <p:cNvSpPr>
            <a:spLocks noGrp="1"/>
          </p:cNvSpPr>
          <p:nvPr>
            <p:ph type="pic" idx="4"/>
          </p:nvPr>
        </p:nvSpPr>
        <p:spPr>
          <a:xfrm>
            <a:off x="0" y="0"/>
            <a:ext cx="8582100" cy="402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4"/>
          <p:cNvSpPr txBox="1">
            <a:spLocks noGrp="1"/>
          </p:cNvSpPr>
          <p:nvPr>
            <p:ph type="title" idx="5"/>
          </p:nvPr>
        </p:nvSpPr>
        <p:spPr>
          <a:xfrm>
            <a:off x="228600" y="4025100"/>
            <a:ext cx="4265700" cy="11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34"/>
          <p:cNvSpPr txBox="1">
            <a:spLocks noGrp="1"/>
          </p:cNvSpPr>
          <p:nvPr>
            <p:ph type="body" idx="1"/>
          </p:nvPr>
        </p:nvSpPr>
        <p:spPr>
          <a:xfrm>
            <a:off x="4658875" y="4025100"/>
            <a:ext cx="3319200" cy="11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out">
  <p:cSld name="CUSTOM_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>
            <a:spLocks noGrp="1"/>
          </p:cNvSpPr>
          <p:nvPr>
            <p:ph type="pic" idx="2"/>
          </p:nvPr>
        </p:nvSpPr>
        <p:spPr>
          <a:xfrm>
            <a:off x="228600" y="1984250"/>
            <a:ext cx="4263900" cy="2546400"/>
          </a:xfrm>
          <a:prstGeom prst="rect">
            <a:avLst/>
          </a:prstGeom>
          <a:noFill/>
          <a:ln>
            <a:noFill/>
          </a:ln>
        </p:spPr>
      </p:sp>
      <p:sp>
        <p:nvSpPr>
          <p:cNvPr id="245" name="Google Shape;245;p35"/>
          <p:cNvSpPr txBox="1">
            <a:spLocks noGrp="1"/>
          </p:cNvSpPr>
          <p:nvPr>
            <p:ph type="title"/>
          </p:nvPr>
        </p:nvSpPr>
        <p:spPr>
          <a:xfrm>
            <a:off x="228600" y="219850"/>
            <a:ext cx="77400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5"/>
          <p:cNvSpPr txBox="1">
            <a:spLocks noGrp="1"/>
          </p:cNvSpPr>
          <p:nvPr>
            <p:ph type="body" idx="1"/>
          </p:nvPr>
        </p:nvSpPr>
        <p:spPr>
          <a:xfrm>
            <a:off x="4658875" y="1984250"/>
            <a:ext cx="3319200" cy="21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35"/>
          <p:cNvSpPr txBox="1">
            <a:spLocks noGrp="1"/>
          </p:cNvSpPr>
          <p:nvPr>
            <p:ph type="body" idx="3"/>
          </p:nvPr>
        </p:nvSpPr>
        <p:spPr>
          <a:xfrm>
            <a:off x="228600" y="4179600"/>
            <a:ext cx="3150000" cy="7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248" name="Google Shape;248;p35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" name="Google Shape;249;p35"/>
          <p:cNvSpPr txBox="1">
            <a:spLocks noGrp="1"/>
          </p:cNvSpPr>
          <p:nvPr>
            <p:ph type="title" idx="4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5"/>
          <p:cNvSpPr txBox="1">
            <a:spLocks noGrp="1"/>
          </p:cNvSpPr>
          <p:nvPr>
            <p:ph type="title" idx="5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5"/>
          <p:cNvSpPr txBox="1">
            <a:spLocks noGrp="1"/>
          </p:cNvSpPr>
          <p:nvPr>
            <p:ph type="title" idx="6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agenda ">
  <p:cSld name="CUSTOM_2_1"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>
            <a:spLocks noGrp="1"/>
          </p:cNvSpPr>
          <p:nvPr>
            <p:ph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254" name="Google Shape;254;p36"/>
          <p:cNvCxnSpPr/>
          <p:nvPr/>
        </p:nvCxnSpPr>
        <p:spPr>
          <a:xfrm>
            <a:off x="-125" y="2270875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5" name="Google Shape;255;p36"/>
          <p:cNvCxnSpPr/>
          <p:nvPr/>
        </p:nvCxnSpPr>
        <p:spPr>
          <a:xfrm>
            <a:off x="-125" y="3149550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6" name="Google Shape;256;p36"/>
          <p:cNvCxnSpPr/>
          <p:nvPr/>
        </p:nvCxnSpPr>
        <p:spPr>
          <a:xfrm>
            <a:off x="-125" y="4030900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7" name="Google Shape;257;p36"/>
          <p:cNvCxnSpPr/>
          <p:nvPr/>
        </p:nvCxnSpPr>
        <p:spPr>
          <a:xfrm>
            <a:off x="-125" y="4914900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8" name="Google Shape;258;p36"/>
          <p:cNvSpPr txBox="1">
            <a:spLocks noGrp="1"/>
          </p:cNvSpPr>
          <p:nvPr>
            <p:ph type="title" idx="2"/>
          </p:nvPr>
        </p:nvSpPr>
        <p:spPr>
          <a:xfrm>
            <a:off x="3535725" y="1403700"/>
            <a:ext cx="4270200" cy="8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59" name="Google Shape;259;p36"/>
          <p:cNvSpPr txBox="1">
            <a:spLocks noGrp="1"/>
          </p:cNvSpPr>
          <p:nvPr>
            <p:ph type="title" idx="3"/>
          </p:nvPr>
        </p:nvSpPr>
        <p:spPr>
          <a:xfrm>
            <a:off x="3535675" y="2273525"/>
            <a:ext cx="42702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60" name="Google Shape;260;p36"/>
          <p:cNvSpPr txBox="1">
            <a:spLocks noGrp="1"/>
          </p:cNvSpPr>
          <p:nvPr>
            <p:ph type="title" idx="4"/>
          </p:nvPr>
        </p:nvSpPr>
        <p:spPr>
          <a:xfrm>
            <a:off x="3535675" y="3152225"/>
            <a:ext cx="4270200" cy="8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61" name="Google Shape;261;p36"/>
          <p:cNvSpPr txBox="1">
            <a:spLocks noGrp="1"/>
          </p:cNvSpPr>
          <p:nvPr>
            <p:ph type="title" idx="5"/>
          </p:nvPr>
        </p:nvSpPr>
        <p:spPr>
          <a:xfrm>
            <a:off x="3535675" y="4036300"/>
            <a:ext cx="4276800" cy="8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262" name="Google Shape;262;p36"/>
          <p:cNvSpPr txBox="1">
            <a:spLocks noGrp="1"/>
          </p:cNvSpPr>
          <p:nvPr>
            <p:ph type="subTitle" idx="1"/>
          </p:nvPr>
        </p:nvSpPr>
        <p:spPr>
          <a:xfrm>
            <a:off x="2438400" y="1403700"/>
            <a:ext cx="937200" cy="8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63" name="Google Shape;263;p36"/>
          <p:cNvSpPr txBox="1">
            <a:spLocks noGrp="1"/>
          </p:cNvSpPr>
          <p:nvPr>
            <p:ph type="subTitle" idx="6"/>
          </p:nvPr>
        </p:nvSpPr>
        <p:spPr>
          <a:xfrm>
            <a:off x="2438400" y="2273525"/>
            <a:ext cx="9372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64" name="Google Shape;264;p36"/>
          <p:cNvSpPr txBox="1">
            <a:spLocks noGrp="1"/>
          </p:cNvSpPr>
          <p:nvPr>
            <p:ph type="subTitle" idx="7"/>
          </p:nvPr>
        </p:nvSpPr>
        <p:spPr>
          <a:xfrm>
            <a:off x="2440950" y="3152225"/>
            <a:ext cx="9348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65" name="Google Shape;265;p36"/>
          <p:cNvSpPr txBox="1">
            <a:spLocks noGrp="1"/>
          </p:cNvSpPr>
          <p:nvPr>
            <p:ph type="subTitle" idx="8"/>
          </p:nvPr>
        </p:nvSpPr>
        <p:spPr>
          <a:xfrm>
            <a:off x="2438400" y="4028225"/>
            <a:ext cx="9372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cxnSp>
        <p:nvCxnSpPr>
          <p:cNvPr id="266" name="Google Shape;266;p36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7" name="Google Shape;267;p36"/>
          <p:cNvSpPr txBox="1">
            <a:spLocks noGrp="1"/>
          </p:cNvSpPr>
          <p:nvPr>
            <p:ph type="title" idx="9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36"/>
          <p:cNvSpPr txBox="1">
            <a:spLocks noGrp="1"/>
          </p:cNvSpPr>
          <p:nvPr>
            <p:ph type="title" idx="13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9" name="Google Shape;269;p36"/>
          <p:cNvSpPr txBox="1">
            <a:spLocks noGrp="1"/>
          </p:cNvSpPr>
          <p:nvPr>
            <p:ph type="title" idx="14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ITLE_3">
    <p:bg>
      <p:bgPr>
        <a:solidFill>
          <a:schemeClr val="lt1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7"/>
          <p:cNvSpPr>
            <a:spLocks noGrp="1"/>
          </p:cNvSpPr>
          <p:nvPr>
            <p:ph type="pic" idx="2"/>
          </p:nvPr>
        </p:nvSpPr>
        <p:spPr>
          <a:xfrm>
            <a:off x="6876275" y="1984258"/>
            <a:ext cx="1707000" cy="2345400"/>
          </a:xfrm>
          <a:prstGeom prst="rect">
            <a:avLst/>
          </a:prstGeom>
          <a:noFill/>
          <a:ln>
            <a:noFill/>
          </a:ln>
        </p:spPr>
      </p:sp>
      <p:sp>
        <p:nvSpPr>
          <p:cNvPr id="272" name="Google Shape;272;p37"/>
          <p:cNvSpPr txBox="1">
            <a:spLocks noGrp="1"/>
          </p:cNvSpPr>
          <p:nvPr>
            <p:ph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7"/>
          <p:cNvSpPr txBox="1">
            <a:spLocks noGrp="1"/>
          </p:cNvSpPr>
          <p:nvPr>
            <p:ph type="title" idx="3"/>
          </p:nvPr>
        </p:nvSpPr>
        <p:spPr>
          <a:xfrm>
            <a:off x="228600" y="516850"/>
            <a:ext cx="76197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"/>
              <a:buNone/>
              <a:defRPr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274" name="Google Shape;274;p37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5" name="Google Shape;275;p37"/>
          <p:cNvSpPr txBox="1">
            <a:spLocks noGrp="1"/>
          </p:cNvSpPr>
          <p:nvPr>
            <p:ph type="title" idx="4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37"/>
          <p:cNvSpPr txBox="1">
            <a:spLocks noGrp="1"/>
          </p:cNvSpPr>
          <p:nvPr>
            <p:ph type="title" idx="5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77" name="Google Shape;277;p37"/>
          <p:cNvSpPr txBox="1">
            <a:spLocks noGrp="1"/>
          </p:cNvSpPr>
          <p:nvPr>
            <p:ph type="title" idx="6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37"/>
          <p:cNvSpPr>
            <a:spLocks noGrp="1"/>
          </p:cNvSpPr>
          <p:nvPr>
            <p:ph type="pic" idx="7"/>
          </p:nvPr>
        </p:nvSpPr>
        <p:spPr>
          <a:xfrm>
            <a:off x="228500" y="1984331"/>
            <a:ext cx="2048100" cy="2333100"/>
          </a:xfrm>
          <a:prstGeom prst="rect">
            <a:avLst/>
          </a:prstGeom>
          <a:noFill/>
          <a:ln>
            <a:noFill/>
          </a:ln>
        </p:spPr>
      </p:sp>
      <p:sp>
        <p:nvSpPr>
          <p:cNvPr id="279" name="Google Shape;279;p37"/>
          <p:cNvSpPr>
            <a:spLocks noGrp="1"/>
          </p:cNvSpPr>
          <p:nvPr>
            <p:ph type="pic" idx="8"/>
          </p:nvPr>
        </p:nvSpPr>
        <p:spPr>
          <a:xfrm>
            <a:off x="2441450" y="1984331"/>
            <a:ext cx="2052900" cy="23331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37"/>
          <p:cNvSpPr>
            <a:spLocks noGrp="1"/>
          </p:cNvSpPr>
          <p:nvPr>
            <p:ph type="pic" idx="9"/>
          </p:nvPr>
        </p:nvSpPr>
        <p:spPr>
          <a:xfrm>
            <a:off x="4658875" y="1984075"/>
            <a:ext cx="2039100" cy="2345400"/>
          </a:xfrm>
          <a:prstGeom prst="rect">
            <a:avLst/>
          </a:prstGeom>
          <a:noFill/>
          <a:ln>
            <a:noFill/>
          </a:ln>
        </p:spPr>
      </p:sp>
      <p:sp>
        <p:nvSpPr>
          <p:cNvPr id="281" name="Google Shape;281;p37"/>
          <p:cNvSpPr txBox="1">
            <a:spLocks noGrp="1"/>
          </p:cNvSpPr>
          <p:nvPr>
            <p:ph type="subTitle" idx="1"/>
          </p:nvPr>
        </p:nvSpPr>
        <p:spPr>
          <a:xfrm>
            <a:off x="228600" y="4569975"/>
            <a:ext cx="2048100" cy="3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"/>
              <a:buNone/>
              <a:defRPr sz="9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82" name="Google Shape;282;p37"/>
          <p:cNvSpPr txBox="1">
            <a:spLocks noGrp="1"/>
          </p:cNvSpPr>
          <p:nvPr>
            <p:ph type="subTitle" idx="13"/>
          </p:nvPr>
        </p:nvSpPr>
        <p:spPr>
          <a:xfrm>
            <a:off x="2434475" y="4569975"/>
            <a:ext cx="2048100" cy="3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"/>
              <a:buNone/>
              <a:defRPr sz="9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83" name="Google Shape;283;p37"/>
          <p:cNvSpPr txBox="1">
            <a:spLocks noGrp="1"/>
          </p:cNvSpPr>
          <p:nvPr>
            <p:ph type="subTitle" idx="14"/>
          </p:nvPr>
        </p:nvSpPr>
        <p:spPr>
          <a:xfrm>
            <a:off x="4658875" y="4569975"/>
            <a:ext cx="2048100" cy="3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"/>
              <a:buNone/>
              <a:defRPr sz="9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84" name="Google Shape;284;p37"/>
          <p:cNvSpPr txBox="1">
            <a:spLocks noGrp="1"/>
          </p:cNvSpPr>
          <p:nvPr>
            <p:ph type="subTitle" idx="15"/>
          </p:nvPr>
        </p:nvSpPr>
        <p:spPr>
          <a:xfrm>
            <a:off x="6864750" y="4569975"/>
            <a:ext cx="1725600" cy="3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"/>
              <a:buNone/>
              <a:defRPr sz="900"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None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85" name="Google Shape;285;p37"/>
          <p:cNvSpPr txBox="1">
            <a:spLocks noGrp="1"/>
          </p:cNvSpPr>
          <p:nvPr>
            <p:ph type="subTitle" idx="16"/>
          </p:nvPr>
        </p:nvSpPr>
        <p:spPr>
          <a:xfrm>
            <a:off x="224125" y="4317425"/>
            <a:ext cx="2048100" cy="3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37"/>
          <p:cNvSpPr txBox="1">
            <a:spLocks noGrp="1"/>
          </p:cNvSpPr>
          <p:nvPr>
            <p:ph type="subTitle" idx="17"/>
          </p:nvPr>
        </p:nvSpPr>
        <p:spPr>
          <a:xfrm>
            <a:off x="2441475" y="4317425"/>
            <a:ext cx="2052900" cy="3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7"/>
          <p:cNvSpPr txBox="1">
            <a:spLocks noGrp="1"/>
          </p:cNvSpPr>
          <p:nvPr>
            <p:ph type="subTitle" idx="18"/>
          </p:nvPr>
        </p:nvSpPr>
        <p:spPr>
          <a:xfrm>
            <a:off x="4653113" y="4317425"/>
            <a:ext cx="2052900" cy="3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37"/>
          <p:cNvSpPr txBox="1">
            <a:spLocks noGrp="1"/>
          </p:cNvSpPr>
          <p:nvPr>
            <p:ph type="subTitle" idx="19"/>
          </p:nvPr>
        </p:nvSpPr>
        <p:spPr>
          <a:xfrm>
            <a:off x="6876275" y="4329650"/>
            <a:ext cx="1707000" cy="30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siness Data">
  <p:cSld name="CUSTOM_4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0" name="Google Shape;290;p38"/>
          <p:cNvCxnSpPr/>
          <p:nvPr/>
        </p:nvCxnSpPr>
        <p:spPr>
          <a:xfrm>
            <a:off x="-125" y="1984025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1" name="Google Shape;291;p38"/>
          <p:cNvCxnSpPr/>
          <p:nvPr/>
        </p:nvCxnSpPr>
        <p:spPr>
          <a:xfrm>
            <a:off x="-125" y="2960983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2" name="Google Shape;292;p38"/>
          <p:cNvCxnSpPr/>
          <p:nvPr/>
        </p:nvCxnSpPr>
        <p:spPr>
          <a:xfrm>
            <a:off x="-125" y="3937942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3" name="Google Shape;293;p38"/>
          <p:cNvCxnSpPr/>
          <p:nvPr/>
        </p:nvCxnSpPr>
        <p:spPr>
          <a:xfrm>
            <a:off x="-125" y="4914900"/>
            <a:ext cx="8586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4" name="Google Shape;294;p38"/>
          <p:cNvSpPr txBox="1">
            <a:spLocks noGrp="1"/>
          </p:cNvSpPr>
          <p:nvPr>
            <p:ph type="title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295" name="Google Shape;295;p38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6" name="Google Shape;296;p38"/>
          <p:cNvSpPr txBox="1">
            <a:spLocks noGrp="1"/>
          </p:cNvSpPr>
          <p:nvPr>
            <p:ph type="title" idx="2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97" name="Google Shape;297;p38"/>
          <p:cNvSpPr txBox="1">
            <a:spLocks noGrp="1"/>
          </p:cNvSpPr>
          <p:nvPr>
            <p:ph type="title" idx="3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38"/>
          <p:cNvSpPr txBox="1">
            <a:spLocks noGrp="1"/>
          </p:cNvSpPr>
          <p:nvPr>
            <p:ph type="title" idx="4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99" name="Google Shape;299;p38"/>
          <p:cNvSpPr txBox="1">
            <a:spLocks noGrp="1"/>
          </p:cNvSpPr>
          <p:nvPr>
            <p:ph type="title" idx="5"/>
          </p:nvPr>
        </p:nvSpPr>
        <p:spPr>
          <a:xfrm>
            <a:off x="2276875" y="1018150"/>
            <a:ext cx="4233600" cy="9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00" name="Google Shape;300;p38"/>
          <p:cNvSpPr txBox="1">
            <a:spLocks noGrp="1"/>
          </p:cNvSpPr>
          <p:nvPr>
            <p:ph type="title" idx="6"/>
          </p:nvPr>
        </p:nvSpPr>
        <p:spPr>
          <a:xfrm>
            <a:off x="2276875" y="2961000"/>
            <a:ext cx="4233600" cy="9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01" name="Google Shape;301;p38"/>
          <p:cNvSpPr txBox="1">
            <a:spLocks noGrp="1"/>
          </p:cNvSpPr>
          <p:nvPr>
            <p:ph type="title" idx="7"/>
          </p:nvPr>
        </p:nvSpPr>
        <p:spPr>
          <a:xfrm>
            <a:off x="2283475" y="3943850"/>
            <a:ext cx="4233600" cy="9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02" name="Google Shape;302;p38"/>
          <p:cNvSpPr txBox="1">
            <a:spLocks noGrp="1"/>
          </p:cNvSpPr>
          <p:nvPr>
            <p:ph type="title" idx="8"/>
          </p:nvPr>
        </p:nvSpPr>
        <p:spPr>
          <a:xfrm>
            <a:off x="2276875" y="1984025"/>
            <a:ext cx="4233600" cy="9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03" name="Google Shape;303;p38"/>
          <p:cNvSpPr txBox="1">
            <a:spLocks noGrp="1"/>
          </p:cNvSpPr>
          <p:nvPr>
            <p:ph type="title" idx="9"/>
          </p:nvPr>
        </p:nvSpPr>
        <p:spPr>
          <a:xfrm>
            <a:off x="228600" y="1007225"/>
            <a:ext cx="2048100" cy="9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04" name="Google Shape;304;p38"/>
          <p:cNvSpPr txBox="1">
            <a:spLocks noGrp="1"/>
          </p:cNvSpPr>
          <p:nvPr>
            <p:ph type="title" idx="13"/>
          </p:nvPr>
        </p:nvSpPr>
        <p:spPr>
          <a:xfrm>
            <a:off x="228600" y="1984025"/>
            <a:ext cx="2048100" cy="9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05" name="Google Shape;305;p38"/>
          <p:cNvSpPr txBox="1">
            <a:spLocks noGrp="1"/>
          </p:cNvSpPr>
          <p:nvPr>
            <p:ph type="title" idx="14"/>
          </p:nvPr>
        </p:nvSpPr>
        <p:spPr>
          <a:xfrm>
            <a:off x="228600" y="2966525"/>
            <a:ext cx="2048100" cy="9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06" name="Google Shape;306;p38"/>
          <p:cNvSpPr txBox="1">
            <a:spLocks noGrp="1"/>
          </p:cNvSpPr>
          <p:nvPr>
            <p:ph type="title" idx="15"/>
          </p:nvPr>
        </p:nvSpPr>
        <p:spPr>
          <a:xfrm>
            <a:off x="228600" y="3938100"/>
            <a:ext cx="2048100" cy="9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"/>
              <a:buNone/>
              <a:defRPr sz="3600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allery 2">
  <p:cSld name="CUSTOM_5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9"/>
          <p:cNvSpPr>
            <a:spLocks noGrp="1"/>
          </p:cNvSpPr>
          <p:nvPr>
            <p:ph type="pic" idx="2"/>
          </p:nvPr>
        </p:nvSpPr>
        <p:spPr>
          <a:xfrm>
            <a:off x="6875200" y="2571758"/>
            <a:ext cx="1707000" cy="23454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39"/>
          <p:cNvSpPr>
            <a:spLocks noGrp="1"/>
          </p:cNvSpPr>
          <p:nvPr>
            <p:ph type="pic" idx="3"/>
          </p:nvPr>
        </p:nvSpPr>
        <p:spPr>
          <a:xfrm>
            <a:off x="4486003" y="818401"/>
            <a:ext cx="4096200" cy="158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10" name="Google Shape;310;p39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1" name="Google Shape;311;p39"/>
          <p:cNvSpPr txBox="1">
            <a:spLocks noGrp="1"/>
          </p:cNvSpPr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12" name="Google Shape;312;p39"/>
          <p:cNvSpPr txBox="1">
            <a:spLocks noGrp="1"/>
          </p:cNvSpPr>
          <p:nvPr>
            <p:ph type="title" idx="4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39"/>
          <p:cNvSpPr txBox="1">
            <a:spLocks noGrp="1"/>
          </p:cNvSpPr>
          <p:nvPr>
            <p:ph type="title" idx="5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39"/>
          <p:cNvSpPr>
            <a:spLocks noGrp="1"/>
          </p:cNvSpPr>
          <p:nvPr>
            <p:ph type="pic" idx="6"/>
          </p:nvPr>
        </p:nvSpPr>
        <p:spPr>
          <a:xfrm>
            <a:off x="228500" y="818404"/>
            <a:ext cx="2048100" cy="1588500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39"/>
          <p:cNvSpPr>
            <a:spLocks noGrp="1"/>
          </p:cNvSpPr>
          <p:nvPr>
            <p:ph type="pic" idx="7"/>
          </p:nvPr>
        </p:nvSpPr>
        <p:spPr>
          <a:xfrm>
            <a:off x="233000" y="2571750"/>
            <a:ext cx="2039100" cy="23454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39"/>
          <p:cNvSpPr txBox="1">
            <a:spLocks noGrp="1"/>
          </p:cNvSpPr>
          <p:nvPr>
            <p:ph type="title" idx="8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39"/>
          <p:cNvSpPr>
            <a:spLocks noGrp="1"/>
          </p:cNvSpPr>
          <p:nvPr>
            <p:ph type="pic" idx="9"/>
          </p:nvPr>
        </p:nvSpPr>
        <p:spPr>
          <a:xfrm>
            <a:off x="2441450" y="2571750"/>
            <a:ext cx="2052900" cy="2345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blem / Solution">
  <p:cSld name="CUSTOM_6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0"/>
          <p:cNvSpPr>
            <a:spLocks noGrp="1"/>
          </p:cNvSpPr>
          <p:nvPr>
            <p:ph type="pic" idx="2"/>
          </p:nvPr>
        </p:nvSpPr>
        <p:spPr>
          <a:xfrm>
            <a:off x="228600" y="2559650"/>
            <a:ext cx="3914100" cy="2352000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40"/>
          <p:cNvSpPr>
            <a:spLocks noGrp="1"/>
          </p:cNvSpPr>
          <p:nvPr>
            <p:ph type="pic" idx="3"/>
          </p:nvPr>
        </p:nvSpPr>
        <p:spPr>
          <a:xfrm>
            <a:off x="4658875" y="219850"/>
            <a:ext cx="3319200" cy="2352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21" name="Google Shape;321;p40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2" name="Google Shape;322;p40"/>
          <p:cNvSpPr txBox="1">
            <a:spLocks noGrp="1"/>
          </p:cNvSpPr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23" name="Google Shape;323;p40"/>
          <p:cNvSpPr txBox="1">
            <a:spLocks noGrp="1"/>
          </p:cNvSpPr>
          <p:nvPr>
            <p:ph type="title" idx="4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40"/>
          <p:cNvSpPr txBox="1">
            <a:spLocks noGrp="1"/>
          </p:cNvSpPr>
          <p:nvPr>
            <p:ph type="title" idx="5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40"/>
          <p:cNvSpPr txBox="1">
            <a:spLocks noGrp="1"/>
          </p:cNvSpPr>
          <p:nvPr>
            <p:ph type="title" idx="6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40"/>
          <p:cNvSpPr txBox="1">
            <a:spLocks noGrp="1"/>
          </p:cNvSpPr>
          <p:nvPr>
            <p:ph type="title" idx="7"/>
          </p:nvPr>
        </p:nvSpPr>
        <p:spPr>
          <a:xfrm>
            <a:off x="4669800" y="2656800"/>
            <a:ext cx="2036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40"/>
          <p:cNvSpPr txBox="1">
            <a:spLocks noGrp="1"/>
          </p:cNvSpPr>
          <p:nvPr>
            <p:ph type="body" idx="1"/>
          </p:nvPr>
        </p:nvSpPr>
        <p:spPr>
          <a:xfrm>
            <a:off x="4658875" y="3030300"/>
            <a:ext cx="3148800" cy="18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8" name="Google Shape;328;p40"/>
          <p:cNvSpPr txBox="1">
            <a:spLocks noGrp="1"/>
          </p:cNvSpPr>
          <p:nvPr>
            <p:ph type="title" idx="8"/>
          </p:nvPr>
        </p:nvSpPr>
        <p:spPr>
          <a:xfrm>
            <a:off x="234600" y="818400"/>
            <a:ext cx="22068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40"/>
          <p:cNvSpPr txBox="1">
            <a:spLocks noGrp="1"/>
          </p:cNvSpPr>
          <p:nvPr>
            <p:ph type="body" idx="9"/>
          </p:nvPr>
        </p:nvSpPr>
        <p:spPr>
          <a:xfrm>
            <a:off x="229850" y="1328800"/>
            <a:ext cx="31488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●"/>
              <a:defRPr>
                <a:solidFill>
                  <a:schemeClr val="dk2"/>
                </a:solidFill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○"/>
              <a:defRPr>
                <a:solidFill>
                  <a:schemeClr val="dk2"/>
                </a:solidFill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Lexend Light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earch / Finding">
  <p:cSld name="CUSTOM_7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>
            <a:spLocks noGrp="1"/>
          </p:cNvSpPr>
          <p:nvPr>
            <p:ph type="pic" idx="2"/>
          </p:nvPr>
        </p:nvSpPr>
        <p:spPr>
          <a:xfrm>
            <a:off x="228600" y="1984250"/>
            <a:ext cx="2517600" cy="29274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41"/>
          <p:cNvSpPr>
            <a:spLocks noGrp="1"/>
          </p:cNvSpPr>
          <p:nvPr>
            <p:ph type="pic" idx="3"/>
          </p:nvPr>
        </p:nvSpPr>
        <p:spPr>
          <a:xfrm>
            <a:off x="2972440" y="1984250"/>
            <a:ext cx="2623500" cy="2927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33" name="Google Shape;333;p41"/>
          <p:cNvCxnSpPr/>
          <p:nvPr/>
        </p:nvCxnSpPr>
        <p:spPr>
          <a:xfrm>
            <a:off x="8586257" y="1"/>
            <a:ext cx="0" cy="5144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4" name="Google Shape;334;p41"/>
          <p:cNvSpPr txBox="1">
            <a:spLocks noGrp="1"/>
          </p:cNvSpPr>
          <p:nvPr>
            <p:ph type="title"/>
          </p:nvPr>
        </p:nvSpPr>
        <p:spPr>
          <a:xfrm rot="-5400000">
            <a:off x="8360500" y="443600"/>
            <a:ext cx="10203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41"/>
          <p:cNvSpPr txBox="1">
            <a:spLocks noGrp="1"/>
          </p:cNvSpPr>
          <p:nvPr>
            <p:ph type="title" idx="4"/>
          </p:nvPr>
        </p:nvSpPr>
        <p:spPr>
          <a:xfrm rot="-5400000">
            <a:off x="7417450" y="2291400"/>
            <a:ext cx="2906400" cy="56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Merriweather Light"/>
              <a:buNone/>
              <a:defRPr sz="15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41"/>
          <p:cNvSpPr txBox="1">
            <a:spLocks noGrp="1"/>
          </p:cNvSpPr>
          <p:nvPr>
            <p:ph type="title" idx="5"/>
          </p:nvPr>
        </p:nvSpPr>
        <p:spPr>
          <a:xfrm>
            <a:off x="8583300" y="4329650"/>
            <a:ext cx="567600" cy="66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Lexend Light"/>
              <a:buNone/>
              <a:defRPr sz="700">
                <a:solidFill>
                  <a:schemeClr val="accent2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41"/>
          <p:cNvSpPr txBox="1">
            <a:spLocks noGrp="1"/>
          </p:cNvSpPr>
          <p:nvPr>
            <p:ph type="title" idx="6"/>
          </p:nvPr>
        </p:nvSpPr>
        <p:spPr>
          <a:xfrm>
            <a:off x="239525" y="818400"/>
            <a:ext cx="3139200" cy="10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Font typeface="Merriweather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41"/>
          <p:cNvSpPr txBox="1">
            <a:spLocks noGrp="1"/>
          </p:cNvSpPr>
          <p:nvPr>
            <p:ph type="title" idx="7"/>
          </p:nvPr>
        </p:nvSpPr>
        <p:spPr>
          <a:xfrm>
            <a:off x="228600" y="219850"/>
            <a:ext cx="2048100" cy="2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None/>
              <a:defRPr sz="9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41"/>
          <p:cNvSpPr>
            <a:spLocks noGrp="1"/>
          </p:cNvSpPr>
          <p:nvPr>
            <p:ph type="pic" idx="8"/>
          </p:nvPr>
        </p:nvSpPr>
        <p:spPr>
          <a:xfrm>
            <a:off x="5760651" y="1984250"/>
            <a:ext cx="2822700" cy="292740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41"/>
          <p:cNvSpPr txBox="1">
            <a:spLocks noGrp="1"/>
          </p:cNvSpPr>
          <p:nvPr>
            <p:ph type="body" idx="1"/>
          </p:nvPr>
        </p:nvSpPr>
        <p:spPr>
          <a:xfrm>
            <a:off x="4494275" y="219850"/>
            <a:ext cx="3319200" cy="11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sz="1200">
                <a:solidFill>
                  <a:schemeClr val="dk2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Light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47" name="Google Shape;347;p4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8" name="Google Shape;348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1" name="Google Shape;351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55" name="Google Shape;355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9" name="Google Shape;359;p4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0" name="Google Shape;360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6" name="Google Shape;366;p4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7" name="Google Shape;367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0" name="Google Shape;370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5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4" name="Google Shape;374;p5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5" name="Google Shape;375;p5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76" name="Google Shape;376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>
            <a:endParaRPr/>
          </a:p>
        </p:txBody>
      </p:sp>
      <p:sp>
        <p:nvSpPr>
          <p:cNvPr id="379" name="Google Shape;379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2" name="Google Shape;382;p5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83" name="Google Shape;383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4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54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0" name="Google Shape;390;p54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1" name="Google Shape;391;p54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2" name="Google Shape;392;p54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3" name="Google Shape;393;p54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4" name="Google Shape;394;p54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398" name="Google Shape;398;p55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_1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2" name="Google Shape;402;p5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3" name="Google Shape;403;p56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04" name="Google Shape;404;p56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05" name="Google Shape;405;p56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6" name="Google Shape;406;p56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9" name="Google Shape;409;p57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10" name="Google Shape;410;p57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57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12" name="Google Shape;412;p57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13" name="Google Shape;413;p57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4" name="Google Shape;414;p57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5" name="Google Shape;415;p57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8" name="Google Shape;418;p58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19" name="Google Shape;419;p58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20" name="Google Shape;420;p58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21" name="Google Shape;421;p58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22" name="Google Shape;422;p58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23" name="Google Shape;423;p58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4" name="Google Shape;424;p58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5" name="Google Shape;425;p58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26" name="Google Shape;426;p58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0" name="Google Shape;430;p59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0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3" name="Google Shape;433;p60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60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60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6" name="Google Shape;436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7" name="Google Shape;437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60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9" name="Google Shape;439;p60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1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42" name="Google Shape;442;p61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3" name="Google Shape;443;p61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61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45" name="Google Shape;445;p61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61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47" name="Google Shape;447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8" name="Google Shape;448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61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50" name="Google Shape;450;p61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51" name="Google Shape;451;p61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2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454" name="Google Shape;454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7" name="Google Shape;457;p63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8" name="Google Shape;458;p63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9" name="Google Shape;459;p63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0" name="Google Shape;460;p63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1" name="Google Shape;461;p63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2" name="Google Shape;462;p63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3" name="Google Shape;463;p63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63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5" name="Google Shape;465;p63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6" name="Google Shape;466;p63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title">
  <p:cSld name="TITLE">
    <p:bg>
      <p:bgPr>
        <a:solidFill>
          <a:schemeClr val="dk1"/>
        </a:solidFill>
        <a:effectLst/>
      </p:bgPr>
    </p:bg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4"/>
          <p:cNvSpPr/>
          <p:nvPr/>
        </p:nvSpPr>
        <p:spPr>
          <a:xfrm>
            <a:off x="228600" y="223500"/>
            <a:ext cx="8686800" cy="4696500"/>
          </a:xfrm>
          <a:prstGeom prst="roundRect">
            <a:avLst>
              <a:gd name="adj" fmla="val 716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69" name="Google Shape;469;p64"/>
          <p:cNvSpPr txBox="1">
            <a:spLocks noGrp="1"/>
          </p:cNvSpPr>
          <p:nvPr>
            <p:ph type="title"/>
          </p:nvPr>
        </p:nvSpPr>
        <p:spPr>
          <a:xfrm>
            <a:off x="398075" y="365350"/>
            <a:ext cx="7447200" cy="16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64"/>
          <p:cNvSpPr txBox="1">
            <a:spLocks noGrp="1"/>
          </p:cNvSpPr>
          <p:nvPr>
            <p:ph type="body" idx="1"/>
          </p:nvPr>
        </p:nvSpPr>
        <p:spPr>
          <a:xfrm>
            <a:off x="398075" y="4469075"/>
            <a:ext cx="2483700" cy="3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471" name="Google Shape;471;p64"/>
          <p:cNvSpPr txBox="1">
            <a:spLocks noGrp="1"/>
          </p:cNvSpPr>
          <p:nvPr>
            <p:ph type="body" idx="2"/>
          </p:nvPr>
        </p:nvSpPr>
        <p:spPr>
          <a:xfrm>
            <a:off x="6328425" y="4469075"/>
            <a:ext cx="2483700" cy="3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r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algn="r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472" name="Google Shape;472;p6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x &amp; Content">
  <p:cSld name="CUSTOM_13">
    <p:bg>
      <p:bgPr>
        <a:solidFill>
          <a:schemeClr val="dk1"/>
        </a:solidFill>
        <a:effectLst/>
      </p:bgPr>
    </p:bg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5"/>
          <p:cNvSpPr/>
          <p:nvPr/>
        </p:nvSpPr>
        <p:spPr>
          <a:xfrm>
            <a:off x="228450" y="482850"/>
            <a:ext cx="8686800" cy="41778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75" name="Google Shape;475;p65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6" name="Google Shape;476;p65"/>
          <p:cNvSpPr txBox="1">
            <a:spLocks noGrp="1"/>
          </p:cNvSpPr>
          <p:nvPr>
            <p:ph type="title"/>
          </p:nvPr>
        </p:nvSpPr>
        <p:spPr>
          <a:xfrm>
            <a:off x="571350" y="3710775"/>
            <a:ext cx="8344200" cy="7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77" name="Google Shape;477;p65"/>
          <p:cNvSpPr txBox="1">
            <a:spLocks noGrp="1"/>
          </p:cNvSpPr>
          <p:nvPr>
            <p:ph type="body" idx="2"/>
          </p:nvPr>
        </p:nvSpPr>
        <p:spPr>
          <a:xfrm>
            <a:off x="571350" y="620025"/>
            <a:ext cx="6060600" cy="20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78" name="Google Shape;478;p65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 type="tx">
  <p:cSld name="TITLE_AND_BODY">
    <p:bg>
      <p:bgPr>
        <a:solidFill>
          <a:schemeClr val="dk1"/>
        </a:solidFill>
        <a:effectLst/>
      </p:bgPr>
    </p:bg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66"/>
          <p:cNvSpPr/>
          <p:nvPr/>
        </p:nvSpPr>
        <p:spPr>
          <a:xfrm>
            <a:off x="228450" y="482850"/>
            <a:ext cx="8686800" cy="41778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81" name="Google Shape;481;p66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66"/>
          <p:cNvSpPr txBox="1">
            <a:spLocks noGrp="1"/>
          </p:cNvSpPr>
          <p:nvPr>
            <p:ph type="title"/>
          </p:nvPr>
        </p:nvSpPr>
        <p:spPr>
          <a:xfrm>
            <a:off x="571350" y="3710775"/>
            <a:ext cx="8344200" cy="7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83" name="Google Shape;483;p66"/>
          <p:cNvSpPr txBox="1">
            <a:spLocks noGrp="1"/>
          </p:cNvSpPr>
          <p:nvPr>
            <p:ph type="body" idx="2"/>
          </p:nvPr>
        </p:nvSpPr>
        <p:spPr>
          <a:xfrm>
            <a:off x="396725" y="620025"/>
            <a:ext cx="5582100" cy="20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84" name="Google Shape;484;p66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nded Audience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7"/>
          <p:cNvSpPr/>
          <p:nvPr/>
        </p:nvSpPr>
        <p:spPr>
          <a:xfrm>
            <a:off x="228600" y="482850"/>
            <a:ext cx="8686800" cy="4177800"/>
          </a:xfrm>
          <a:prstGeom prst="roundRect">
            <a:avLst>
              <a:gd name="adj" fmla="val 716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87" name="Google Shape;487;p67"/>
          <p:cNvSpPr txBox="1">
            <a:spLocks noGrp="1"/>
          </p:cNvSpPr>
          <p:nvPr>
            <p:ph type="title"/>
          </p:nvPr>
        </p:nvSpPr>
        <p:spPr>
          <a:xfrm>
            <a:off x="396875" y="3950225"/>
            <a:ext cx="72279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88" name="Google Shape;488;p67"/>
          <p:cNvSpPr txBox="1">
            <a:spLocks noGrp="1"/>
          </p:cNvSpPr>
          <p:nvPr>
            <p:ph type="body" idx="1"/>
          </p:nvPr>
        </p:nvSpPr>
        <p:spPr>
          <a:xfrm>
            <a:off x="228600" y="4707300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9" name="Google Shape;489;p67"/>
          <p:cNvSpPr>
            <a:spLocks noGrp="1"/>
          </p:cNvSpPr>
          <p:nvPr>
            <p:ph type="pic" idx="2"/>
          </p:nvPr>
        </p:nvSpPr>
        <p:spPr>
          <a:xfrm>
            <a:off x="396875" y="644975"/>
            <a:ext cx="2685600" cy="2131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90" name="Google Shape;490;p67"/>
          <p:cNvSpPr>
            <a:spLocks noGrp="1"/>
          </p:cNvSpPr>
          <p:nvPr>
            <p:ph type="pic" idx="3"/>
          </p:nvPr>
        </p:nvSpPr>
        <p:spPr>
          <a:xfrm>
            <a:off x="3243990" y="644975"/>
            <a:ext cx="2685600" cy="2131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91" name="Google Shape;491;p67"/>
          <p:cNvSpPr>
            <a:spLocks noGrp="1"/>
          </p:cNvSpPr>
          <p:nvPr>
            <p:ph type="pic" idx="4"/>
          </p:nvPr>
        </p:nvSpPr>
        <p:spPr>
          <a:xfrm>
            <a:off x="6091104" y="644975"/>
            <a:ext cx="2685600" cy="2131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492" name="Google Shape;492;p67"/>
          <p:cNvSpPr txBox="1">
            <a:spLocks noGrp="1"/>
          </p:cNvSpPr>
          <p:nvPr>
            <p:ph type="title" idx="5"/>
          </p:nvPr>
        </p:nvSpPr>
        <p:spPr>
          <a:xfrm>
            <a:off x="770225" y="2837950"/>
            <a:ext cx="19389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67"/>
          <p:cNvSpPr txBox="1">
            <a:spLocks noGrp="1"/>
          </p:cNvSpPr>
          <p:nvPr>
            <p:ph type="title" idx="6"/>
          </p:nvPr>
        </p:nvSpPr>
        <p:spPr>
          <a:xfrm>
            <a:off x="3602700" y="2837950"/>
            <a:ext cx="19389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67"/>
          <p:cNvSpPr txBox="1">
            <a:spLocks noGrp="1"/>
          </p:cNvSpPr>
          <p:nvPr>
            <p:ph type="title" idx="7"/>
          </p:nvPr>
        </p:nvSpPr>
        <p:spPr>
          <a:xfrm>
            <a:off x="6464454" y="2837950"/>
            <a:ext cx="19389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67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ivider color 1" type="titleOnly">
  <p:cSld name="TITLE_ONLY">
    <p:bg>
      <p:bgPr>
        <a:solidFill>
          <a:schemeClr val="dk1"/>
        </a:soli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8"/>
          <p:cNvSpPr/>
          <p:nvPr/>
        </p:nvSpPr>
        <p:spPr>
          <a:xfrm>
            <a:off x="228600" y="223500"/>
            <a:ext cx="8687100" cy="4483800"/>
          </a:xfrm>
          <a:prstGeom prst="roundRect">
            <a:avLst>
              <a:gd name="adj" fmla="val 716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8" name="Google Shape;498;p68"/>
          <p:cNvSpPr/>
          <p:nvPr/>
        </p:nvSpPr>
        <p:spPr>
          <a:xfrm>
            <a:off x="228600" y="223500"/>
            <a:ext cx="7800300" cy="44838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9" name="Google Shape;499;p68"/>
          <p:cNvSpPr/>
          <p:nvPr/>
        </p:nvSpPr>
        <p:spPr>
          <a:xfrm>
            <a:off x="228600" y="223500"/>
            <a:ext cx="6842700" cy="44838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0" name="Google Shape;500;p68"/>
          <p:cNvSpPr txBox="1">
            <a:spLocks noGrp="1"/>
          </p:cNvSpPr>
          <p:nvPr>
            <p:ph type="title"/>
          </p:nvPr>
        </p:nvSpPr>
        <p:spPr>
          <a:xfrm>
            <a:off x="374200" y="1920875"/>
            <a:ext cx="6230700" cy="24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68"/>
          <p:cNvSpPr txBox="1">
            <a:spLocks noGrp="1"/>
          </p:cNvSpPr>
          <p:nvPr>
            <p:ph type="body" idx="1"/>
          </p:nvPr>
        </p:nvSpPr>
        <p:spPr>
          <a:xfrm>
            <a:off x="374200" y="4213750"/>
            <a:ext cx="4167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●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○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■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●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○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■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●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○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■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endParaRPr/>
          </a:p>
        </p:txBody>
      </p:sp>
      <p:sp>
        <p:nvSpPr>
          <p:cNvPr id="502" name="Google Shape;502;p68"/>
          <p:cNvSpPr txBox="1">
            <a:spLocks noGrp="1"/>
          </p:cNvSpPr>
          <p:nvPr>
            <p:ph type="body" idx="2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3" name="Google Shape;503;p68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ivider color 2">
  <p:cSld name="CUSTOM_11">
    <p:bg>
      <p:bgPr>
        <a:solidFill>
          <a:schemeClr val="dk1"/>
        </a:solidFill>
        <a:effectLst/>
      </p:bgPr>
    </p:bg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9"/>
          <p:cNvSpPr/>
          <p:nvPr/>
        </p:nvSpPr>
        <p:spPr>
          <a:xfrm>
            <a:off x="228600" y="223500"/>
            <a:ext cx="8687100" cy="44838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69"/>
          <p:cNvSpPr/>
          <p:nvPr/>
        </p:nvSpPr>
        <p:spPr>
          <a:xfrm>
            <a:off x="228600" y="223500"/>
            <a:ext cx="7800300" cy="44838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7" name="Google Shape;507;p69"/>
          <p:cNvSpPr/>
          <p:nvPr/>
        </p:nvSpPr>
        <p:spPr>
          <a:xfrm>
            <a:off x="228600" y="223500"/>
            <a:ext cx="6842700" cy="4483800"/>
          </a:xfrm>
          <a:prstGeom prst="roundRect">
            <a:avLst>
              <a:gd name="adj" fmla="val 716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8" name="Google Shape;508;p69"/>
          <p:cNvSpPr txBox="1">
            <a:spLocks noGrp="1"/>
          </p:cNvSpPr>
          <p:nvPr>
            <p:ph type="title"/>
          </p:nvPr>
        </p:nvSpPr>
        <p:spPr>
          <a:xfrm>
            <a:off x="374200" y="1920875"/>
            <a:ext cx="6230700" cy="24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69"/>
          <p:cNvSpPr txBox="1">
            <a:spLocks noGrp="1"/>
          </p:cNvSpPr>
          <p:nvPr>
            <p:ph type="body" idx="1"/>
          </p:nvPr>
        </p:nvSpPr>
        <p:spPr>
          <a:xfrm>
            <a:off x="374200" y="4213750"/>
            <a:ext cx="4167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●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○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■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●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○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■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●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○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■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endParaRPr/>
          </a:p>
        </p:txBody>
      </p:sp>
      <p:sp>
        <p:nvSpPr>
          <p:cNvPr id="510" name="Google Shape;510;p69"/>
          <p:cNvSpPr txBox="1">
            <a:spLocks noGrp="1"/>
          </p:cNvSpPr>
          <p:nvPr>
            <p:ph type="body" idx="2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1" name="Google Shape;511;p69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ivider color 3">
  <p:cSld name="CUSTOM_12">
    <p:bg>
      <p:bgPr>
        <a:solidFill>
          <a:schemeClr val="dk1"/>
        </a:solidFill>
        <a:effectLst/>
      </p:bgPr>
    </p:bg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0"/>
          <p:cNvSpPr/>
          <p:nvPr/>
        </p:nvSpPr>
        <p:spPr>
          <a:xfrm>
            <a:off x="228600" y="223500"/>
            <a:ext cx="8687100" cy="44838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14" name="Google Shape;514;p70"/>
          <p:cNvSpPr/>
          <p:nvPr/>
        </p:nvSpPr>
        <p:spPr>
          <a:xfrm>
            <a:off x="228600" y="223500"/>
            <a:ext cx="7800300" cy="4483800"/>
          </a:xfrm>
          <a:prstGeom prst="roundRect">
            <a:avLst>
              <a:gd name="adj" fmla="val 716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15" name="Google Shape;515;p70"/>
          <p:cNvSpPr/>
          <p:nvPr/>
        </p:nvSpPr>
        <p:spPr>
          <a:xfrm>
            <a:off x="228600" y="223500"/>
            <a:ext cx="6842700" cy="44838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16" name="Google Shape;516;p70"/>
          <p:cNvSpPr txBox="1">
            <a:spLocks noGrp="1"/>
          </p:cNvSpPr>
          <p:nvPr>
            <p:ph type="title"/>
          </p:nvPr>
        </p:nvSpPr>
        <p:spPr>
          <a:xfrm>
            <a:off x="374200" y="1920875"/>
            <a:ext cx="6230700" cy="24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p70"/>
          <p:cNvSpPr txBox="1">
            <a:spLocks noGrp="1"/>
          </p:cNvSpPr>
          <p:nvPr>
            <p:ph type="body" idx="1"/>
          </p:nvPr>
        </p:nvSpPr>
        <p:spPr>
          <a:xfrm>
            <a:off x="374200" y="4213750"/>
            <a:ext cx="4167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●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○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■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●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○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■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●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○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Public Sans Medium"/>
              <a:buChar char="■"/>
              <a:defRPr sz="1400"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endParaRPr/>
          </a:p>
        </p:txBody>
      </p:sp>
      <p:sp>
        <p:nvSpPr>
          <p:cNvPr id="518" name="Google Shape;518;p70"/>
          <p:cNvSpPr txBox="1">
            <a:spLocks noGrp="1"/>
          </p:cNvSpPr>
          <p:nvPr>
            <p:ph type="body" idx="2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9" name="Google Shape;519;p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1pPr>
            <a:lvl2pPr lvl="1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2pPr>
            <a:lvl3pPr lvl="2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3pPr>
            <a:lvl4pPr lvl="3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4pPr>
            <a:lvl5pPr lvl="4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5pPr>
            <a:lvl6pPr lvl="5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6pPr>
            <a:lvl7pPr lvl="6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7pPr>
            <a:lvl8pPr lvl="7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8pPr>
            <a:lvl9pPr lvl="8">
              <a:buNone/>
              <a:defRPr>
                <a:latin typeface="Public Sans Medium"/>
                <a:ea typeface="Public Sans Medium"/>
                <a:cs typeface="Public Sans Medium"/>
                <a:sym typeface="Public Sans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0" name="Google Shape;520;p70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ny Overview">
  <p:cSld name="ONE_COLUMN_TEXT">
    <p:bg>
      <p:bgPr>
        <a:solidFill>
          <a:schemeClr val="dk1"/>
        </a:solidFill>
        <a:effectLst/>
      </p:bgPr>
    </p:bg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71"/>
          <p:cNvSpPr/>
          <p:nvPr/>
        </p:nvSpPr>
        <p:spPr>
          <a:xfrm>
            <a:off x="3899425" y="223500"/>
            <a:ext cx="5016000" cy="4483800"/>
          </a:xfrm>
          <a:prstGeom prst="roundRect">
            <a:avLst>
              <a:gd name="adj" fmla="val 716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23" name="Google Shape;523;p71"/>
          <p:cNvSpPr>
            <a:spLocks noGrp="1"/>
          </p:cNvSpPr>
          <p:nvPr>
            <p:ph type="pic" idx="2"/>
          </p:nvPr>
        </p:nvSpPr>
        <p:spPr>
          <a:xfrm>
            <a:off x="228600" y="223500"/>
            <a:ext cx="3547800" cy="3302100"/>
          </a:xfrm>
          <a:prstGeom prst="roundRect">
            <a:avLst>
              <a:gd name="adj" fmla="val 9186"/>
            </a:avLst>
          </a:prstGeom>
          <a:noFill/>
          <a:ln>
            <a:noFill/>
          </a:ln>
        </p:spPr>
      </p:sp>
      <p:sp>
        <p:nvSpPr>
          <p:cNvPr id="524" name="Google Shape;524;p71"/>
          <p:cNvSpPr txBox="1">
            <a:spLocks noGrp="1"/>
          </p:cNvSpPr>
          <p:nvPr>
            <p:ph type="subTitle" idx="1"/>
          </p:nvPr>
        </p:nvSpPr>
        <p:spPr>
          <a:xfrm>
            <a:off x="235025" y="3723400"/>
            <a:ext cx="35415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5" name="Google Shape;525;p71"/>
          <p:cNvSpPr txBox="1">
            <a:spLocks noGrp="1"/>
          </p:cNvSpPr>
          <p:nvPr>
            <p:ph type="body" idx="3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6" name="Google Shape;526;p71"/>
          <p:cNvSpPr txBox="1">
            <a:spLocks noGrp="1"/>
          </p:cNvSpPr>
          <p:nvPr>
            <p:ph type="title"/>
          </p:nvPr>
        </p:nvSpPr>
        <p:spPr>
          <a:xfrm>
            <a:off x="4024125" y="430338"/>
            <a:ext cx="15585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p71"/>
          <p:cNvSpPr txBox="1">
            <a:spLocks noGrp="1"/>
          </p:cNvSpPr>
          <p:nvPr>
            <p:ph type="body" idx="4"/>
          </p:nvPr>
        </p:nvSpPr>
        <p:spPr>
          <a:xfrm>
            <a:off x="4024125" y="1261138"/>
            <a:ext cx="2202000" cy="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71"/>
          <p:cNvSpPr txBox="1">
            <a:spLocks noGrp="1"/>
          </p:cNvSpPr>
          <p:nvPr>
            <p:ph type="title" idx="5"/>
          </p:nvPr>
        </p:nvSpPr>
        <p:spPr>
          <a:xfrm>
            <a:off x="6588700" y="430338"/>
            <a:ext cx="15585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9" name="Google Shape;529;p71"/>
          <p:cNvSpPr txBox="1">
            <a:spLocks noGrp="1"/>
          </p:cNvSpPr>
          <p:nvPr>
            <p:ph type="body" idx="6"/>
          </p:nvPr>
        </p:nvSpPr>
        <p:spPr>
          <a:xfrm>
            <a:off x="6588700" y="1261138"/>
            <a:ext cx="2202000" cy="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30" name="Google Shape;530;p71"/>
          <p:cNvSpPr txBox="1">
            <a:spLocks noGrp="1"/>
          </p:cNvSpPr>
          <p:nvPr>
            <p:ph type="title" idx="7"/>
          </p:nvPr>
        </p:nvSpPr>
        <p:spPr>
          <a:xfrm>
            <a:off x="4024138" y="2685663"/>
            <a:ext cx="15585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p71"/>
          <p:cNvSpPr txBox="1">
            <a:spLocks noGrp="1"/>
          </p:cNvSpPr>
          <p:nvPr>
            <p:ph type="body" idx="8"/>
          </p:nvPr>
        </p:nvSpPr>
        <p:spPr>
          <a:xfrm>
            <a:off x="4024138" y="3516463"/>
            <a:ext cx="2202000" cy="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32" name="Google Shape;532;p71"/>
          <p:cNvSpPr txBox="1">
            <a:spLocks noGrp="1"/>
          </p:cNvSpPr>
          <p:nvPr>
            <p:ph type="title" idx="9"/>
          </p:nvPr>
        </p:nvSpPr>
        <p:spPr>
          <a:xfrm>
            <a:off x="6588713" y="2685663"/>
            <a:ext cx="15585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p71"/>
          <p:cNvSpPr txBox="1">
            <a:spLocks noGrp="1"/>
          </p:cNvSpPr>
          <p:nvPr>
            <p:ph type="body" idx="13"/>
          </p:nvPr>
        </p:nvSpPr>
        <p:spPr>
          <a:xfrm>
            <a:off x="6588713" y="3516463"/>
            <a:ext cx="2202000" cy="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34" name="Google Shape;534;p71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s &amp; Outcomes">
  <p:cSld name="MAIN_POINT">
    <p:bg>
      <p:bgPr>
        <a:solidFill>
          <a:schemeClr val="dk1"/>
        </a:solid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72"/>
          <p:cNvSpPr/>
          <p:nvPr/>
        </p:nvSpPr>
        <p:spPr>
          <a:xfrm>
            <a:off x="228600" y="223500"/>
            <a:ext cx="4280700" cy="44838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37" name="Google Shape;537;p72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8" name="Google Shape;538;p72"/>
          <p:cNvSpPr txBox="1">
            <a:spLocks noGrp="1"/>
          </p:cNvSpPr>
          <p:nvPr>
            <p:ph type="subTitle" idx="2"/>
          </p:nvPr>
        </p:nvSpPr>
        <p:spPr>
          <a:xfrm>
            <a:off x="538050" y="396875"/>
            <a:ext cx="3582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72"/>
          <p:cNvSpPr txBox="1">
            <a:spLocks noGrp="1"/>
          </p:cNvSpPr>
          <p:nvPr>
            <p:ph type="body" idx="3"/>
          </p:nvPr>
        </p:nvSpPr>
        <p:spPr>
          <a:xfrm>
            <a:off x="538050" y="693751"/>
            <a:ext cx="3582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40" name="Google Shape;540;p72"/>
          <p:cNvSpPr txBox="1">
            <a:spLocks noGrp="1"/>
          </p:cNvSpPr>
          <p:nvPr>
            <p:ph type="title"/>
          </p:nvPr>
        </p:nvSpPr>
        <p:spPr>
          <a:xfrm>
            <a:off x="393700" y="3932625"/>
            <a:ext cx="35820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41" name="Google Shape;541;p72"/>
          <p:cNvSpPr txBox="1">
            <a:spLocks noGrp="1"/>
          </p:cNvSpPr>
          <p:nvPr>
            <p:ph type="subTitle" idx="4"/>
          </p:nvPr>
        </p:nvSpPr>
        <p:spPr>
          <a:xfrm>
            <a:off x="538050" y="1224478"/>
            <a:ext cx="3582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72"/>
          <p:cNvSpPr txBox="1">
            <a:spLocks noGrp="1"/>
          </p:cNvSpPr>
          <p:nvPr>
            <p:ph type="body" idx="5"/>
          </p:nvPr>
        </p:nvSpPr>
        <p:spPr>
          <a:xfrm>
            <a:off x="538050" y="1521355"/>
            <a:ext cx="3582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43" name="Google Shape;543;p72"/>
          <p:cNvSpPr txBox="1">
            <a:spLocks noGrp="1"/>
          </p:cNvSpPr>
          <p:nvPr>
            <p:ph type="subTitle" idx="6"/>
          </p:nvPr>
        </p:nvSpPr>
        <p:spPr>
          <a:xfrm>
            <a:off x="538050" y="2130802"/>
            <a:ext cx="3582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72"/>
          <p:cNvSpPr txBox="1">
            <a:spLocks noGrp="1"/>
          </p:cNvSpPr>
          <p:nvPr>
            <p:ph type="body" idx="7"/>
          </p:nvPr>
        </p:nvSpPr>
        <p:spPr>
          <a:xfrm>
            <a:off x="538050" y="2427671"/>
            <a:ext cx="3582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45" name="Google Shape;545;p72"/>
          <p:cNvSpPr txBox="1">
            <a:spLocks noGrp="1"/>
          </p:cNvSpPr>
          <p:nvPr>
            <p:ph type="subTitle" idx="8"/>
          </p:nvPr>
        </p:nvSpPr>
        <p:spPr>
          <a:xfrm>
            <a:off x="538050" y="3037130"/>
            <a:ext cx="3582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72"/>
          <p:cNvSpPr txBox="1">
            <a:spLocks noGrp="1"/>
          </p:cNvSpPr>
          <p:nvPr>
            <p:ph type="body" idx="9"/>
          </p:nvPr>
        </p:nvSpPr>
        <p:spPr>
          <a:xfrm>
            <a:off x="538050" y="3334000"/>
            <a:ext cx="3582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47" name="Google Shape;547;p72"/>
          <p:cNvSpPr/>
          <p:nvPr/>
        </p:nvSpPr>
        <p:spPr>
          <a:xfrm>
            <a:off x="4633600" y="223500"/>
            <a:ext cx="4280700" cy="44838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48" name="Google Shape;548;p72"/>
          <p:cNvSpPr txBox="1">
            <a:spLocks noGrp="1"/>
          </p:cNvSpPr>
          <p:nvPr>
            <p:ph type="body" idx="13"/>
          </p:nvPr>
        </p:nvSpPr>
        <p:spPr>
          <a:xfrm>
            <a:off x="4982950" y="693751"/>
            <a:ext cx="3582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49" name="Google Shape;549;p72"/>
          <p:cNvSpPr txBox="1">
            <a:spLocks noGrp="1"/>
          </p:cNvSpPr>
          <p:nvPr>
            <p:ph type="title" idx="14"/>
          </p:nvPr>
        </p:nvSpPr>
        <p:spPr>
          <a:xfrm>
            <a:off x="4798700" y="3932625"/>
            <a:ext cx="35820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50" name="Google Shape;550;p72"/>
          <p:cNvSpPr txBox="1">
            <a:spLocks noGrp="1"/>
          </p:cNvSpPr>
          <p:nvPr>
            <p:ph type="subTitle" idx="15"/>
          </p:nvPr>
        </p:nvSpPr>
        <p:spPr>
          <a:xfrm>
            <a:off x="4982950" y="1224478"/>
            <a:ext cx="3582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72"/>
          <p:cNvSpPr txBox="1">
            <a:spLocks noGrp="1"/>
          </p:cNvSpPr>
          <p:nvPr>
            <p:ph type="body" idx="16"/>
          </p:nvPr>
        </p:nvSpPr>
        <p:spPr>
          <a:xfrm>
            <a:off x="4982950" y="1521354"/>
            <a:ext cx="3582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52" name="Google Shape;552;p72"/>
          <p:cNvSpPr txBox="1">
            <a:spLocks noGrp="1"/>
          </p:cNvSpPr>
          <p:nvPr>
            <p:ph type="subTitle" idx="17"/>
          </p:nvPr>
        </p:nvSpPr>
        <p:spPr>
          <a:xfrm>
            <a:off x="4982950" y="2130801"/>
            <a:ext cx="3582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3" name="Google Shape;553;p72"/>
          <p:cNvSpPr txBox="1">
            <a:spLocks noGrp="1"/>
          </p:cNvSpPr>
          <p:nvPr>
            <p:ph type="body" idx="18"/>
          </p:nvPr>
        </p:nvSpPr>
        <p:spPr>
          <a:xfrm>
            <a:off x="4982950" y="2427670"/>
            <a:ext cx="3582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54" name="Google Shape;554;p72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55" name="Google Shape;555;p72"/>
          <p:cNvSpPr txBox="1">
            <a:spLocks noGrp="1"/>
          </p:cNvSpPr>
          <p:nvPr>
            <p:ph type="subTitle" idx="19"/>
          </p:nvPr>
        </p:nvSpPr>
        <p:spPr>
          <a:xfrm>
            <a:off x="4982950" y="3037129"/>
            <a:ext cx="3582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p72"/>
          <p:cNvSpPr txBox="1">
            <a:spLocks noGrp="1"/>
          </p:cNvSpPr>
          <p:nvPr>
            <p:ph type="body" idx="20"/>
          </p:nvPr>
        </p:nvSpPr>
        <p:spPr>
          <a:xfrm>
            <a:off x="4982950" y="3333998"/>
            <a:ext cx="3582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57" name="Google Shape;557;p72"/>
          <p:cNvSpPr txBox="1">
            <a:spLocks noGrp="1"/>
          </p:cNvSpPr>
          <p:nvPr>
            <p:ph type="subTitle" idx="21"/>
          </p:nvPr>
        </p:nvSpPr>
        <p:spPr>
          <a:xfrm>
            <a:off x="4982950" y="396875"/>
            <a:ext cx="3582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ow We Work">
  <p:cSld name="SECTION_TITLE_AND_DESCRIPTION">
    <p:bg>
      <p:bgPr>
        <a:solidFill>
          <a:schemeClr val="dk1"/>
        </a:solidFill>
        <a:effectLst/>
      </p:bgPr>
    </p:bg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73"/>
          <p:cNvSpPr/>
          <p:nvPr/>
        </p:nvSpPr>
        <p:spPr>
          <a:xfrm>
            <a:off x="226275" y="223500"/>
            <a:ext cx="2816100" cy="1171500"/>
          </a:xfrm>
          <a:prstGeom prst="roundRect">
            <a:avLst>
              <a:gd name="adj" fmla="val 2489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60" name="Google Shape;560;p73"/>
          <p:cNvSpPr/>
          <p:nvPr/>
        </p:nvSpPr>
        <p:spPr>
          <a:xfrm>
            <a:off x="3165850" y="223500"/>
            <a:ext cx="2813700" cy="3706800"/>
          </a:xfrm>
          <a:prstGeom prst="roundRect">
            <a:avLst>
              <a:gd name="adj" fmla="val 1413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61" name="Google Shape;561;p73"/>
          <p:cNvSpPr>
            <a:spLocks noGrp="1"/>
          </p:cNvSpPr>
          <p:nvPr>
            <p:ph type="pic" idx="2"/>
          </p:nvPr>
        </p:nvSpPr>
        <p:spPr>
          <a:xfrm>
            <a:off x="228675" y="1535050"/>
            <a:ext cx="2813700" cy="2395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62" name="Google Shape;562;p73"/>
          <p:cNvSpPr/>
          <p:nvPr/>
        </p:nvSpPr>
        <p:spPr>
          <a:xfrm>
            <a:off x="6103025" y="2763825"/>
            <a:ext cx="2816100" cy="1171500"/>
          </a:xfrm>
          <a:prstGeom prst="roundRect">
            <a:avLst>
              <a:gd name="adj" fmla="val 2489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63" name="Google Shape;563;p73"/>
          <p:cNvSpPr>
            <a:spLocks noGrp="1"/>
          </p:cNvSpPr>
          <p:nvPr>
            <p:ph type="pic" idx="3"/>
          </p:nvPr>
        </p:nvSpPr>
        <p:spPr>
          <a:xfrm>
            <a:off x="6105350" y="223500"/>
            <a:ext cx="2813700" cy="2395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64" name="Google Shape;564;p73"/>
          <p:cNvSpPr txBox="1">
            <a:spLocks noGrp="1"/>
          </p:cNvSpPr>
          <p:nvPr>
            <p:ph type="subTitle" idx="1"/>
          </p:nvPr>
        </p:nvSpPr>
        <p:spPr>
          <a:xfrm>
            <a:off x="210100" y="4062125"/>
            <a:ext cx="48606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5" name="Google Shape;565;p73"/>
          <p:cNvSpPr txBox="1">
            <a:spLocks noGrp="1"/>
          </p:cNvSpPr>
          <p:nvPr>
            <p:ph type="subTitle" idx="4"/>
          </p:nvPr>
        </p:nvSpPr>
        <p:spPr>
          <a:xfrm>
            <a:off x="415725" y="291000"/>
            <a:ext cx="2437200" cy="10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73"/>
          <p:cNvSpPr txBox="1">
            <a:spLocks noGrp="1"/>
          </p:cNvSpPr>
          <p:nvPr>
            <p:ph type="subTitle" idx="5"/>
          </p:nvPr>
        </p:nvSpPr>
        <p:spPr>
          <a:xfrm>
            <a:off x="6292475" y="2831325"/>
            <a:ext cx="2437200" cy="10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73"/>
          <p:cNvSpPr txBox="1">
            <a:spLocks noGrp="1"/>
          </p:cNvSpPr>
          <p:nvPr>
            <p:ph type="title"/>
          </p:nvPr>
        </p:nvSpPr>
        <p:spPr>
          <a:xfrm>
            <a:off x="3357469" y="375900"/>
            <a:ext cx="2492700" cy="10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68" name="Google Shape;568;p73"/>
          <p:cNvSpPr txBox="1">
            <a:spLocks noGrp="1"/>
          </p:cNvSpPr>
          <p:nvPr>
            <p:ph type="body" idx="6"/>
          </p:nvPr>
        </p:nvSpPr>
        <p:spPr>
          <a:xfrm>
            <a:off x="3321050" y="1395000"/>
            <a:ext cx="2384400" cy="23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69" name="Google Shape;569;p73"/>
          <p:cNvSpPr txBox="1">
            <a:spLocks noGrp="1"/>
          </p:cNvSpPr>
          <p:nvPr>
            <p:ph type="body" idx="7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0" name="Google Shape;570;p73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CAPTION_ONLY">
    <p:bg>
      <p:bgPr>
        <a:solidFill>
          <a:schemeClr val="dk1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74"/>
          <p:cNvSpPr txBox="1">
            <a:spLocks noGrp="1"/>
          </p:cNvSpPr>
          <p:nvPr>
            <p:ph type="subTitle" idx="1"/>
          </p:nvPr>
        </p:nvSpPr>
        <p:spPr>
          <a:xfrm>
            <a:off x="228600" y="3858425"/>
            <a:ext cx="2202600" cy="84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3" name="Google Shape;573;p74"/>
          <p:cNvSpPr>
            <a:spLocks noGrp="1"/>
          </p:cNvSpPr>
          <p:nvPr>
            <p:ph type="pic" idx="2"/>
          </p:nvPr>
        </p:nvSpPr>
        <p:spPr>
          <a:xfrm>
            <a:off x="3351555" y="177475"/>
            <a:ext cx="1150800" cy="115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74" name="Google Shape;574;p74"/>
          <p:cNvSpPr>
            <a:spLocks noGrp="1"/>
          </p:cNvSpPr>
          <p:nvPr>
            <p:ph type="pic" idx="3"/>
          </p:nvPr>
        </p:nvSpPr>
        <p:spPr>
          <a:xfrm>
            <a:off x="4641661" y="177475"/>
            <a:ext cx="1150800" cy="115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75" name="Google Shape;575;p74"/>
          <p:cNvSpPr>
            <a:spLocks noGrp="1"/>
          </p:cNvSpPr>
          <p:nvPr>
            <p:ph type="pic" idx="4"/>
          </p:nvPr>
        </p:nvSpPr>
        <p:spPr>
          <a:xfrm>
            <a:off x="2061450" y="1818190"/>
            <a:ext cx="1150800" cy="115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76" name="Google Shape;576;p74"/>
          <p:cNvSpPr>
            <a:spLocks noGrp="1"/>
          </p:cNvSpPr>
          <p:nvPr>
            <p:ph type="pic" idx="5"/>
          </p:nvPr>
        </p:nvSpPr>
        <p:spPr>
          <a:xfrm>
            <a:off x="3351555" y="1818190"/>
            <a:ext cx="1150800" cy="115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77" name="Google Shape;577;p74"/>
          <p:cNvSpPr>
            <a:spLocks noGrp="1"/>
          </p:cNvSpPr>
          <p:nvPr>
            <p:ph type="pic" idx="6"/>
          </p:nvPr>
        </p:nvSpPr>
        <p:spPr>
          <a:xfrm>
            <a:off x="4641661" y="1818190"/>
            <a:ext cx="1150800" cy="115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78" name="Google Shape;578;p74"/>
          <p:cNvSpPr>
            <a:spLocks noGrp="1"/>
          </p:cNvSpPr>
          <p:nvPr>
            <p:ph type="pic" idx="7"/>
          </p:nvPr>
        </p:nvSpPr>
        <p:spPr>
          <a:xfrm>
            <a:off x="5931766" y="1818190"/>
            <a:ext cx="1150800" cy="115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79" name="Google Shape;579;p74"/>
          <p:cNvSpPr txBox="1">
            <a:spLocks noGrp="1"/>
          </p:cNvSpPr>
          <p:nvPr>
            <p:ph type="body" idx="8"/>
          </p:nvPr>
        </p:nvSpPr>
        <p:spPr>
          <a:xfrm>
            <a:off x="3351550" y="1328275"/>
            <a:ext cx="1150800" cy="2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0" name="Google Shape;580;p74"/>
          <p:cNvSpPr txBox="1">
            <a:spLocks noGrp="1"/>
          </p:cNvSpPr>
          <p:nvPr>
            <p:ph type="body" idx="9"/>
          </p:nvPr>
        </p:nvSpPr>
        <p:spPr>
          <a:xfrm>
            <a:off x="4641650" y="1328275"/>
            <a:ext cx="1150800" cy="2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1" name="Google Shape;581;p74"/>
          <p:cNvSpPr txBox="1">
            <a:spLocks noGrp="1"/>
          </p:cNvSpPr>
          <p:nvPr>
            <p:ph type="body" idx="13"/>
          </p:nvPr>
        </p:nvSpPr>
        <p:spPr>
          <a:xfrm>
            <a:off x="2061425" y="2978988"/>
            <a:ext cx="1150800" cy="2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2" name="Google Shape;582;p74"/>
          <p:cNvSpPr txBox="1">
            <a:spLocks noGrp="1"/>
          </p:cNvSpPr>
          <p:nvPr>
            <p:ph type="body" idx="14"/>
          </p:nvPr>
        </p:nvSpPr>
        <p:spPr>
          <a:xfrm>
            <a:off x="3351525" y="2978988"/>
            <a:ext cx="1150800" cy="2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3" name="Google Shape;583;p74"/>
          <p:cNvSpPr txBox="1">
            <a:spLocks noGrp="1"/>
          </p:cNvSpPr>
          <p:nvPr>
            <p:ph type="body" idx="15"/>
          </p:nvPr>
        </p:nvSpPr>
        <p:spPr>
          <a:xfrm>
            <a:off x="4641650" y="2968988"/>
            <a:ext cx="1150800" cy="2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4" name="Google Shape;584;p74"/>
          <p:cNvSpPr txBox="1">
            <a:spLocks noGrp="1"/>
          </p:cNvSpPr>
          <p:nvPr>
            <p:ph type="body" idx="16"/>
          </p:nvPr>
        </p:nvSpPr>
        <p:spPr>
          <a:xfrm>
            <a:off x="5931775" y="2968988"/>
            <a:ext cx="1150800" cy="2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5" name="Google Shape;585;p74"/>
          <p:cNvSpPr>
            <a:spLocks noGrp="1"/>
          </p:cNvSpPr>
          <p:nvPr>
            <p:ph type="pic" idx="17"/>
          </p:nvPr>
        </p:nvSpPr>
        <p:spPr>
          <a:xfrm>
            <a:off x="2706505" y="3468915"/>
            <a:ext cx="1150800" cy="115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86" name="Google Shape;586;p74"/>
          <p:cNvSpPr>
            <a:spLocks noGrp="1"/>
          </p:cNvSpPr>
          <p:nvPr>
            <p:ph type="pic" idx="18"/>
          </p:nvPr>
        </p:nvSpPr>
        <p:spPr>
          <a:xfrm>
            <a:off x="3996611" y="3468915"/>
            <a:ext cx="1150800" cy="115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87" name="Google Shape;587;p74"/>
          <p:cNvSpPr>
            <a:spLocks noGrp="1"/>
          </p:cNvSpPr>
          <p:nvPr>
            <p:ph type="pic" idx="19"/>
          </p:nvPr>
        </p:nvSpPr>
        <p:spPr>
          <a:xfrm>
            <a:off x="5286716" y="3468915"/>
            <a:ext cx="1150800" cy="1150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588" name="Google Shape;588;p74"/>
          <p:cNvSpPr txBox="1">
            <a:spLocks noGrp="1"/>
          </p:cNvSpPr>
          <p:nvPr>
            <p:ph type="body" idx="20"/>
          </p:nvPr>
        </p:nvSpPr>
        <p:spPr>
          <a:xfrm>
            <a:off x="2706475" y="4629713"/>
            <a:ext cx="1150800" cy="2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9" name="Google Shape;589;p74"/>
          <p:cNvSpPr txBox="1">
            <a:spLocks noGrp="1"/>
          </p:cNvSpPr>
          <p:nvPr>
            <p:ph type="body" idx="21"/>
          </p:nvPr>
        </p:nvSpPr>
        <p:spPr>
          <a:xfrm>
            <a:off x="3996600" y="4619713"/>
            <a:ext cx="1150800" cy="2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0" name="Google Shape;590;p74"/>
          <p:cNvSpPr txBox="1">
            <a:spLocks noGrp="1"/>
          </p:cNvSpPr>
          <p:nvPr>
            <p:ph type="body" idx="22"/>
          </p:nvPr>
        </p:nvSpPr>
        <p:spPr>
          <a:xfrm>
            <a:off x="5286725" y="4619713"/>
            <a:ext cx="1150800" cy="2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1" name="Google Shape;591;p74"/>
          <p:cNvSpPr txBox="1">
            <a:spLocks noGrp="1"/>
          </p:cNvSpPr>
          <p:nvPr>
            <p:ph type="body" idx="23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2" name="Google Shape;592;p74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ole Overview">
  <p:cSld name="BIG_NUMBER">
    <p:bg>
      <p:bgPr>
        <a:solidFill>
          <a:schemeClr val="dk1"/>
        </a:solidFill>
        <a:effectLst/>
      </p:bgPr>
    </p:bg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5"/>
          <p:cNvSpPr/>
          <p:nvPr/>
        </p:nvSpPr>
        <p:spPr>
          <a:xfrm>
            <a:off x="228600" y="223500"/>
            <a:ext cx="2080200" cy="28926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ublic Sans"/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95" name="Google Shape;595;p75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6" name="Google Shape;596;p75"/>
          <p:cNvSpPr txBox="1">
            <a:spLocks noGrp="1"/>
          </p:cNvSpPr>
          <p:nvPr>
            <p:ph type="body" idx="2"/>
          </p:nvPr>
        </p:nvSpPr>
        <p:spPr>
          <a:xfrm>
            <a:off x="5373925" y="3376450"/>
            <a:ext cx="3541500" cy="10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7" name="Google Shape;597;p75"/>
          <p:cNvSpPr txBox="1">
            <a:spLocks noGrp="1"/>
          </p:cNvSpPr>
          <p:nvPr>
            <p:ph type="body" idx="3"/>
          </p:nvPr>
        </p:nvSpPr>
        <p:spPr>
          <a:xfrm>
            <a:off x="280150" y="320950"/>
            <a:ext cx="1916400" cy="2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98" name="Google Shape;598;p75"/>
          <p:cNvSpPr/>
          <p:nvPr/>
        </p:nvSpPr>
        <p:spPr>
          <a:xfrm>
            <a:off x="2431100" y="223500"/>
            <a:ext cx="2080200" cy="28926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ublic Sans"/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99" name="Google Shape;599;p75"/>
          <p:cNvSpPr txBox="1">
            <a:spLocks noGrp="1"/>
          </p:cNvSpPr>
          <p:nvPr>
            <p:ph type="body" idx="4"/>
          </p:nvPr>
        </p:nvSpPr>
        <p:spPr>
          <a:xfrm>
            <a:off x="2482650" y="320950"/>
            <a:ext cx="1916400" cy="2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00" name="Google Shape;600;p75"/>
          <p:cNvSpPr/>
          <p:nvPr/>
        </p:nvSpPr>
        <p:spPr>
          <a:xfrm>
            <a:off x="4633600" y="223500"/>
            <a:ext cx="2080200" cy="28926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ublic Sans"/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01" name="Google Shape;601;p75"/>
          <p:cNvSpPr txBox="1">
            <a:spLocks noGrp="1"/>
          </p:cNvSpPr>
          <p:nvPr>
            <p:ph type="body" idx="5"/>
          </p:nvPr>
        </p:nvSpPr>
        <p:spPr>
          <a:xfrm>
            <a:off x="4685150" y="320950"/>
            <a:ext cx="1916400" cy="2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02" name="Google Shape;602;p75"/>
          <p:cNvSpPr/>
          <p:nvPr/>
        </p:nvSpPr>
        <p:spPr>
          <a:xfrm>
            <a:off x="6836100" y="223500"/>
            <a:ext cx="2080200" cy="28926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Public Sans"/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03" name="Google Shape;603;p75"/>
          <p:cNvSpPr txBox="1">
            <a:spLocks noGrp="1"/>
          </p:cNvSpPr>
          <p:nvPr>
            <p:ph type="body" idx="6"/>
          </p:nvPr>
        </p:nvSpPr>
        <p:spPr>
          <a:xfrm>
            <a:off x="6887650" y="320950"/>
            <a:ext cx="1916400" cy="23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04" name="Google Shape;604;p75"/>
          <p:cNvSpPr txBox="1">
            <a:spLocks noGrp="1"/>
          </p:cNvSpPr>
          <p:nvPr>
            <p:ph type="subTitle" idx="7"/>
          </p:nvPr>
        </p:nvSpPr>
        <p:spPr>
          <a:xfrm>
            <a:off x="280150" y="2543875"/>
            <a:ext cx="1799400" cy="4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5" name="Google Shape;605;p75"/>
          <p:cNvSpPr txBox="1">
            <a:spLocks noGrp="1"/>
          </p:cNvSpPr>
          <p:nvPr>
            <p:ph type="subTitle" idx="8"/>
          </p:nvPr>
        </p:nvSpPr>
        <p:spPr>
          <a:xfrm>
            <a:off x="2482650" y="2543875"/>
            <a:ext cx="1799400" cy="4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6" name="Google Shape;606;p75"/>
          <p:cNvSpPr txBox="1">
            <a:spLocks noGrp="1"/>
          </p:cNvSpPr>
          <p:nvPr>
            <p:ph type="subTitle" idx="9"/>
          </p:nvPr>
        </p:nvSpPr>
        <p:spPr>
          <a:xfrm>
            <a:off x="4685150" y="2543875"/>
            <a:ext cx="1799400" cy="4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75"/>
          <p:cNvSpPr txBox="1">
            <a:spLocks noGrp="1"/>
          </p:cNvSpPr>
          <p:nvPr>
            <p:ph type="subTitle" idx="13"/>
          </p:nvPr>
        </p:nvSpPr>
        <p:spPr>
          <a:xfrm>
            <a:off x="6887650" y="2543875"/>
            <a:ext cx="1799400" cy="49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8" name="Google Shape;608;p75"/>
          <p:cNvSpPr txBox="1">
            <a:spLocks noGrp="1"/>
          </p:cNvSpPr>
          <p:nvPr>
            <p:ph type="subTitle" idx="14"/>
          </p:nvPr>
        </p:nvSpPr>
        <p:spPr>
          <a:xfrm>
            <a:off x="235025" y="3723400"/>
            <a:ext cx="35415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9" name="Google Shape;609;p75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l Rules" type="blank">
  <p:cSld name="BLANK">
    <p:bg>
      <p:bgPr>
        <a:solidFill>
          <a:schemeClr val="dk1"/>
        </a:solidFill>
        <a:effectLst/>
      </p:bgPr>
    </p:bg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76"/>
          <p:cNvSpPr txBox="1">
            <a:spLocks noGrp="1"/>
          </p:cNvSpPr>
          <p:nvPr>
            <p:ph type="body" idx="1"/>
          </p:nvPr>
        </p:nvSpPr>
        <p:spPr>
          <a:xfrm>
            <a:off x="228600" y="223500"/>
            <a:ext cx="4280700" cy="1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  <a:defRPr sz="1800">
                <a:solidFill>
                  <a:schemeClr val="lt1"/>
                </a:solidFill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■"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12" name="Google Shape;612;p76"/>
          <p:cNvSpPr txBox="1">
            <a:spLocks noGrp="1"/>
          </p:cNvSpPr>
          <p:nvPr>
            <p:ph type="body" idx="2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13" name="Google Shape;613;p76"/>
          <p:cNvSpPr txBox="1">
            <a:spLocks noGrp="1"/>
          </p:cNvSpPr>
          <p:nvPr>
            <p:ph type="subTitle" idx="3"/>
          </p:nvPr>
        </p:nvSpPr>
        <p:spPr>
          <a:xfrm>
            <a:off x="235025" y="3723400"/>
            <a:ext cx="35415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14" name="Google Shape;614;p76"/>
          <p:cNvSpPr/>
          <p:nvPr/>
        </p:nvSpPr>
        <p:spPr>
          <a:xfrm>
            <a:off x="4633600" y="223500"/>
            <a:ext cx="4280700" cy="4483800"/>
          </a:xfrm>
          <a:prstGeom prst="roundRect">
            <a:avLst>
              <a:gd name="adj" fmla="val 716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15" name="Google Shape;615;p76"/>
          <p:cNvSpPr txBox="1">
            <a:spLocks noGrp="1"/>
          </p:cNvSpPr>
          <p:nvPr>
            <p:ph type="subTitle" idx="4"/>
          </p:nvPr>
        </p:nvSpPr>
        <p:spPr>
          <a:xfrm>
            <a:off x="4849425" y="1251515"/>
            <a:ext cx="3849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76"/>
          <p:cNvSpPr txBox="1">
            <a:spLocks noGrp="1"/>
          </p:cNvSpPr>
          <p:nvPr>
            <p:ph type="body" idx="5"/>
          </p:nvPr>
        </p:nvSpPr>
        <p:spPr>
          <a:xfrm>
            <a:off x="4849488" y="1548391"/>
            <a:ext cx="3849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17" name="Google Shape;617;p76"/>
          <p:cNvSpPr txBox="1">
            <a:spLocks noGrp="1"/>
          </p:cNvSpPr>
          <p:nvPr>
            <p:ph type="subTitle" idx="6"/>
          </p:nvPr>
        </p:nvSpPr>
        <p:spPr>
          <a:xfrm>
            <a:off x="4849425" y="2052387"/>
            <a:ext cx="3849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76"/>
          <p:cNvSpPr txBox="1">
            <a:spLocks noGrp="1"/>
          </p:cNvSpPr>
          <p:nvPr>
            <p:ph type="body" idx="7"/>
          </p:nvPr>
        </p:nvSpPr>
        <p:spPr>
          <a:xfrm>
            <a:off x="4849488" y="2349257"/>
            <a:ext cx="3849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19" name="Google Shape;619;p76"/>
          <p:cNvSpPr txBox="1">
            <a:spLocks noGrp="1"/>
          </p:cNvSpPr>
          <p:nvPr>
            <p:ph type="subTitle" idx="8"/>
          </p:nvPr>
        </p:nvSpPr>
        <p:spPr>
          <a:xfrm>
            <a:off x="4849425" y="2859065"/>
            <a:ext cx="3849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76"/>
          <p:cNvSpPr txBox="1">
            <a:spLocks noGrp="1"/>
          </p:cNvSpPr>
          <p:nvPr>
            <p:ph type="body" idx="9"/>
          </p:nvPr>
        </p:nvSpPr>
        <p:spPr>
          <a:xfrm>
            <a:off x="4849488" y="3155934"/>
            <a:ext cx="3849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21" name="Google Shape;621;p76"/>
          <p:cNvSpPr txBox="1">
            <a:spLocks noGrp="1"/>
          </p:cNvSpPr>
          <p:nvPr>
            <p:ph type="subTitle" idx="13"/>
          </p:nvPr>
        </p:nvSpPr>
        <p:spPr>
          <a:xfrm>
            <a:off x="4849425" y="3747093"/>
            <a:ext cx="3849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76"/>
          <p:cNvSpPr txBox="1">
            <a:spLocks noGrp="1"/>
          </p:cNvSpPr>
          <p:nvPr>
            <p:ph type="body" idx="14"/>
          </p:nvPr>
        </p:nvSpPr>
        <p:spPr>
          <a:xfrm>
            <a:off x="4849488" y="4043962"/>
            <a:ext cx="3849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23" name="Google Shape;623;p76"/>
          <p:cNvSpPr txBox="1">
            <a:spLocks noGrp="1"/>
          </p:cNvSpPr>
          <p:nvPr>
            <p:ph type="subTitle" idx="15"/>
          </p:nvPr>
        </p:nvSpPr>
        <p:spPr>
          <a:xfrm>
            <a:off x="4849425" y="450638"/>
            <a:ext cx="38490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76"/>
          <p:cNvSpPr txBox="1">
            <a:spLocks noGrp="1"/>
          </p:cNvSpPr>
          <p:nvPr>
            <p:ph type="body" idx="16"/>
          </p:nvPr>
        </p:nvSpPr>
        <p:spPr>
          <a:xfrm>
            <a:off x="4849488" y="747514"/>
            <a:ext cx="38490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25" name="Google Shape;625;p76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CUSTOM_1">
    <p:bg>
      <p:bgPr>
        <a:solidFill>
          <a:schemeClr val="dk1"/>
        </a:solidFill>
        <a:effectLst/>
      </p:bgPr>
    </p:bg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77"/>
          <p:cNvSpPr txBox="1">
            <a:spLocks noGrp="1"/>
          </p:cNvSpPr>
          <p:nvPr>
            <p:ph type="title"/>
          </p:nvPr>
        </p:nvSpPr>
        <p:spPr>
          <a:xfrm>
            <a:off x="962775" y="223500"/>
            <a:ext cx="7952700" cy="20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 b="1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Public Sans"/>
              <a:buNone/>
              <a:defRPr sz="96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Public Sans"/>
              <a:buNone/>
              <a:defRPr sz="96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Public Sans"/>
              <a:buNone/>
              <a:defRPr sz="96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Public Sans"/>
              <a:buNone/>
              <a:defRPr sz="96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Public Sans"/>
              <a:buNone/>
              <a:defRPr sz="96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Public Sans"/>
              <a:buNone/>
              <a:defRPr sz="96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Public Sans"/>
              <a:buNone/>
              <a:defRPr sz="96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Public Sans"/>
              <a:buNone/>
              <a:defRPr sz="9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8" name="Google Shape;628;p7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ols &amp; Meetings">
  <p:cSld name="CUSTOM_2">
    <p:bg>
      <p:bgPr>
        <a:solidFill>
          <a:schemeClr val="dk1"/>
        </a:solidFill>
        <a:effectLst/>
      </p:bgPr>
    </p:bg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78"/>
          <p:cNvSpPr/>
          <p:nvPr/>
        </p:nvSpPr>
        <p:spPr>
          <a:xfrm>
            <a:off x="228600" y="223500"/>
            <a:ext cx="4280700" cy="44838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31" name="Google Shape;631;p78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2" name="Google Shape;632;p78"/>
          <p:cNvSpPr txBox="1">
            <a:spLocks noGrp="1"/>
          </p:cNvSpPr>
          <p:nvPr>
            <p:ph type="title"/>
          </p:nvPr>
        </p:nvSpPr>
        <p:spPr>
          <a:xfrm>
            <a:off x="393700" y="3932625"/>
            <a:ext cx="35820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33" name="Google Shape;633;p78"/>
          <p:cNvSpPr txBox="1">
            <a:spLocks noGrp="1"/>
          </p:cNvSpPr>
          <p:nvPr>
            <p:ph type="body" idx="2"/>
          </p:nvPr>
        </p:nvSpPr>
        <p:spPr>
          <a:xfrm>
            <a:off x="517200" y="396875"/>
            <a:ext cx="3703500" cy="33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34" name="Google Shape;634;p78"/>
          <p:cNvSpPr/>
          <p:nvPr/>
        </p:nvSpPr>
        <p:spPr>
          <a:xfrm>
            <a:off x="4633600" y="223500"/>
            <a:ext cx="4280700" cy="4483800"/>
          </a:xfrm>
          <a:prstGeom prst="roundRect">
            <a:avLst>
              <a:gd name="adj" fmla="val 716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35" name="Google Shape;635;p78"/>
          <p:cNvSpPr txBox="1">
            <a:spLocks noGrp="1"/>
          </p:cNvSpPr>
          <p:nvPr>
            <p:ph type="title" idx="3"/>
          </p:nvPr>
        </p:nvSpPr>
        <p:spPr>
          <a:xfrm>
            <a:off x="4798700" y="3932625"/>
            <a:ext cx="35820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36" name="Google Shape;636;p78"/>
          <p:cNvSpPr txBox="1">
            <a:spLocks noGrp="1"/>
          </p:cNvSpPr>
          <p:nvPr>
            <p:ph type="body" idx="4"/>
          </p:nvPr>
        </p:nvSpPr>
        <p:spPr>
          <a:xfrm>
            <a:off x="4922200" y="396875"/>
            <a:ext cx="3703500" cy="33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37" name="Google Shape;637;p78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ps for success">
  <p:cSld name="CUSTOM_3">
    <p:bg>
      <p:bgPr>
        <a:solidFill>
          <a:schemeClr val="dk1"/>
        </a:solidFill>
        <a:effectLst/>
      </p:bgPr>
    </p:bg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79"/>
          <p:cNvSpPr/>
          <p:nvPr/>
        </p:nvSpPr>
        <p:spPr>
          <a:xfrm>
            <a:off x="3899425" y="223500"/>
            <a:ext cx="5016000" cy="4483800"/>
          </a:xfrm>
          <a:prstGeom prst="roundRect">
            <a:avLst>
              <a:gd name="adj" fmla="val 716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40" name="Google Shape;640;p79"/>
          <p:cNvSpPr>
            <a:spLocks noGrp="1"/>
          </p:cNvSpPr>
          <p:nvPr>
            <p:ph type="pic" idx="2"/>
          </p:nvPr>
        </p:nvSpPr>
        <p:spPr>
          <a:xfrm>
            <a:off x="228600" y="223500"/>
            <a:ext cx="3547800" cy="3302100"/>
          </a:xfrm>
          <a:prstGeom prst="roundRect">
            <a:avLst>
              <a:gd name="adj" fmla="val 9186"/>
            </a:avLst>
          </a:prstGeom>
          <a:noFill/>
          <a:ln>
            <a:noFill/>
          </a:ln>
        </p:spPr>
      </p:sp>
      <p:sp>
        <p:nvSpPr>
          <p:cNvPr id="641" name="Google Shape;641;p79"/>
          <p:cNvSpPr txBox="1">
            <a:spLocks noGrp="1"/>
          </p:cNvSpPr>
          <p:nvPr>
            <p:ph type="subTitle" idx="1"/>
          </p:nvPr>
        </p:nvSpPr>
        <p:spPr>
          <a:xfrm>
            <a:off x="235025" y="3723400"/>
            <a:ext cx="35415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2" name="Google Shape;642;p79"/>
          <p:cNvSpPr txBox="1">
            <a:spLocks noGrp="1"/>
          </p:cNvSpPr>
          <p:nvPr>
            <p:ph type="body" idx="3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3" name="Google Shape;643;p79"/>
          <p:cNvSpPr txBox="1">
            <a:spLocks noGrp="1"/>
          </p:cNvSpPr>
          <p:nvPr>
            <p:ph type="title"/>
          </p:nvPr>
        </p:nvSpPr>
        <p:spPr>
          <a:xfrm>
            <a:off x="4024125" y="430338"/>
            <a:ext cx="15585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4" name="Google Shape;644;p79"/>
          <p:cNvSpPr txBox="1">
            <a:spLocks noGrp="1"/>
          </p:cNvSpPr>
          <p:nvPr>
            <p:ph type="body" idx="4"/>
          </p:nvPr>
        </p:nvSpPr>
        <p:spPr>
          <a:xfrm>
            <a:off x="4024125" y="1261138"/>
            <a:ext cx="2202000" cy="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45" name="Google Shape;645;p79"/>
          <p:cNvSpPr txBox="1">
            <a:spLocks noGrp="1"/>
          </p:cNvSpPr>
          <p:nvPr>
            <p:ph type="title" idx="5"/>
          </p:nvPr>
        </p:nvSpPr>
        <p:spPr>
          <a:xfrm>
            <a:off x="6588700" y="430338"/>
            <a:ext cx="15585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79"/>
          <p:cNvSpPr txBox="1">
            <a:spLocks noGrp="1"/>
          </p:cNvSpPr>
          <p:nvPr>
            <p:ph type="body" idx="6"/>
          </p:nvPr>
        </p:nvSpPr>
        <p:spPr>
          <a:xfrm>
            <a:off x="6588700" y="1261138"/>
            <a:ext cx="2202000" cy="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47" name="Google Shape;647;p79"/>
          <p:cNvSpPr txBox="1">
            <a:spLocks noGrp="1"/>
          </p:cNvSpPr>
          <p:nvPr>
            <p:ph type="title" idx="7"/>
          </p:nvPr>
        </p:nvSpPr>
        <p:spPr>
          <a:xfrm>
            <a:off x="4024138" y="2685663"/>
            <a:ext cx="15585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p79"/>
          <p:cNvSpPr txBox="1">
            <a:spLocks noGrp="1"/>
          </p:cNvSpPr>
          <p:nvPr>
            <p:ph type="body" idx="8"/>
          </p:nvPr>
        </p:nvSpPr>
        <p:spPr>
          <a:xfrm>
            <a:off x="4024138" y="3516463"/>
            <a:ext cx="2202000" cy="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49" name="Google Shape;649;p79"/>
          <p:cNvSpPr txBox="1">
            <a:spLocks noGrp="1"/>
          </p:cNvSpPr>
          <p:nvPr>
            <p:ph type="title" idx="9"/>
          </p:nvPr>
        </p:nvSpPr>
        <p:spPr>
          <a:xfrm>
            <a:off x="6588713" y="2685663"/>
            <a:ext cx="15585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0" name="Google Shape;650;p79"/>
          <p:cNvSpPr txBox="1">
            <a:spLocks noGrp="1"/>
          </p:cNvSpPr>
          <p:nvPr>
            <p:ph type="body" idx="13"/>
          </p:nvPr>
        </p:nvSpPr>
        <p:spPr>
          <a:xfrm>
            <a:off x="6588713" y="3516463"/>
            <a:ext cx="2202000" cy="9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51" name="Google Shape;651;p79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oadmap">
  <p:cSld name="CUSTOM_4">
    <p:bg>
      <p:bgPr>
        <a:solidFill>
          <a:schemeClr val="dk1"/>
        </a:solidFill>
        <a:effectLst/>
      </p:bgPr>
    </p:bg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80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4" name="Google Shape;654;p80"/>
          <p:cNvSpPr txBox="1">
            <a:spLocks noGrp="1"/>
          </p:cNvSpPr>
          <p:nvPr>
            <p:ph type="subTitle" idx="2"/>
          </p:nvPr>
        </p:nvSpPr>
        <p:spPr>
          <a:xfrm>
            <a:off x="235025" y="3723400"/>
            <a:ext cx="35415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5" name="Google Shape;655;p80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step process">
  <p:cSld name="CUSTOM_5">
    <p:bg>
      <p:bgPr>
        <a:solidFill>
          <a:schemeClr val="dk1"/>
        </a:solidFill>
        <a:effectLst/>
      </p:bgPr>
    </p:bg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81"/>
          <p:cNvSpPr/>
          <p:nvPr/>
        </p:nvSpPr>
        <p:spPr>
          <a:xfrm>
            <a:off x="228600" y="223500"/>
            <a:ext cx="2813700" cy="21756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58" name="Google Shape;658;p81"/>
          <p:cNvSpPr txBox="1">
            <a:spLocks noGrp="1"/>
          </p:cNvSpPr>
          <p:nvPr>
            <p:ph type="subTitle" idx="1"/>
          </p:nvPr>
        </p:nvSpPr>
        <p:spPr>
          <a:xfrm>
            <a:off x="284650" y="295600"/>
            <a:ext cx="21462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81"/>
          <p:cNvSpPr txBox="1">
            <a:spLocks noGrp="1"/>
          </p:cNvSpPr>
          <p:nvPr>
            <p:ph type="body" idx="2"/>
          </p:nvPr>
        </p:nvSpPr>
        <p:spPr>
          <a:xfrm>
            <a:off x="284650" y="963450"/>
            <a:ext cx="2660400" cy="12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60" name="Google Shape;660;p81"/>
          <p:cNvSpPr txBox="1">
            <a:spLocks noGrp="1"/>
          </p:cNvSpPr>
          <p:nvPr>
            <p:ph type="title"/>
          </p:nvPr>
        </p:nvSpPr>
        <p:spPr>
          <a:xfrm>
            <a:off x="240850" y="3175000"/>
            <a:ext cx="5004000" cy="153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81"/>
          <p:cNvSpPr txBox="1">
            <a:spLocks noGrp="1"/>
          </p:cNvSpPr>
          <p:nvPr>
            <p:ph type="body" idx="3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2" name="Google Shape;662;p81"/>
          <p:cNvSpPr/>
          <p:nvPr/>
        </p:nvSpPr>
        <p:spPr>
          <a:xfrm>
            <a:off x="3165150" y="223500"/>
            <a:ext cx="2813700" cy="21756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63" name="Google Shape;663;p81"/>
          <p:cNvSpPr txBox="1">
            <a:spLocks noGrp="1"/>
          </p:cNvSpPr>
          <p:nvPr>
            <p:ph type="subTitle" idx="4"/>
          </p:nvPr>
        </p:nvSpPr>
        <p:spPr>
          <a:xfrm>
            <a:off x="3221200" y="295600"/>
            <a:ext cx="21462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81"/>
          <p:cNvSpPr txBox="1">
            <a:spLocks noGrp="1"/>
          </p:cNvSpPr>
          <p:nvPr>
            <p:ph type="body" idx="5"/>
          </p:nvPr>
        </p:nvSpPr>
        <p:spPr>
          <a:xfrm>
            <a:off x="3221200" y="963450"/>
            <a:ext cx="2660400" cy="12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65" name="Google Shape;665;p81"/>
          <p:cNvSpPr/>
          <p:nvPr/>
        </p:nvSpPr>
        <p:spPr>
          <a:xfrm>
            <a:off x="6101700" y="223500"/>
            <a:ext cx="2813700" cy="21756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66" name="Google Shape;666;p81"/>
          <p:cNvSpPr txBox="1">
            <a:spLocks noGrp="1"/>
          </p:cNvSpPr>
          <p:nvPr>
            <p:ph type="subTitle" idx="6"/>
          </p:nvPr>
        </p:nvSpPr>
        <p:spPr>
          <a:xfrm>
            <a:off x="6157750" y="295600"/>
            <a:ext cx="21462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81"/>
          <p:cNvSpPr txBox="1">
            <a:spLocks noGrp="1"/>
          </p:cNvSpPr>
          <p:nvPr>
            <p:ph type="body" idx="7"/>
          </p:nvPr>
        </p:nvSpPr>
        <p:spPr>
          <a:xfrm>
            <a:off x="6157750" y="963450"/>
            <a:ext cx="2660400" cy="12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68" name="Google Shape;668;p81"/>
          <p:cNvSpPr/>
          <p:nvPr/>
        </p:nvSpPr>
        <p:spPr>
          <a:xfrm>
            <a:off x="6101700" y="2531700"/>
            <a:ext cx="2813700" cy="21756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69" name="Google Shape;669;p81"/>
          <p:cNvSpPr txBox="1">
            <a:spLocks noGrp="1"/>
          </p:cNvSpPr>
          <p:nvPr>
            <p:ph type="subTitle" idx="8"/>
          </p:nvPr>
        </p:nvSpPr>
        <p:spPr>
          <a:xfrm>
            <a:off x="6157750" y="2603800"/>
            <a:ext cx="21462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81"/>
          <p:cNvSpPr txBox="1">
            <a:spLocks noGrp="1"/>
          </p:cNvSpPr>
          <p:nvPr>
            <p:ph type="body" idx="9"/>
          </p:nvPr>
        </p:nvSpPr>
        <p:spPr>
          <a:xfrm>
            <a:off x="6157750" y="3271650"/>
            <a:ext cx="2660400" cy="12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71" name="Google Shape;671;p81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deas &amp; Suggestion ">
  <p:cSld name="CUSTOM_6">
    <p:bg>
      <p:bgPr>
        <a:solidFill>
          <a:schemeClr val="dk1"/>
        </a:solidFill>
        <a:effectLst/>
      </p:bgPr>
    </p:bg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82"/>
          <p:cNvSpPr txBox="1">
            <a:spLocks noGrp="1"/>
          </p:cNvSpPr>
          <p:nvPr>
            <p:ph type="title"/>
          </p:nvPr>
        </p:nvSpPr>
        <p:spPr>
          <a:xfrm>
            <a:off x="240850" y="3175000"/>
            <a:ext cx="5004000" cy="153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4" name="Google Shape;674;p82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5" name="Google Shape;675;p82"/>
          <p:cNvSpPr txBox="1">
            <a:spLocks noGrp="1"/>
          </p:cNvSpPr>
          <p:nvPr>
            <p:ph type="subTitle" idx="2"/>
          </p:nvPr>
        </p:nvSpPr>
        <p:spPr>
          <a:xfrm>
            <a:off x="228600" y="223500"/>
            <a:ext cx="20793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6" name="Google Shape;676;p82"/>
          <p:cNvSpPr txBox="1">
            <a:spLocks noGrp="1"/>
          </p:cNvSpPr>
          <p:nvPr>
            <p:ph type="body" idx="3"/>
          </p:nvPr>
        </p:nvSpPr>
        <p:spPr>
          <a:xfrm>
            <a:off x="228725" y="698500"/>
            <a:ext cx="2079300" cy="9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7" name="Google Shape;677;p82"/>
          <p:cNvSpPr txBox="1">
            <a:spLocks noGrp="1"/>
          </p:cNvSpPr>
          <p:nvPr>
            <p:ph type="subTitle" idx="4"/>
          </p:nvPr>
        </p:nvSpPr>
        <p:spPr>
          <a:xfrm>
            <a:off x="2431100" y="223500"/>
            <a:ext cx="20793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8" name="Google Shape;678;p82"/>
          <p:cNvSpPr txBox="1">
            <a:spLocks noGrp="1"/>
          </p:cNvSpPr>
          <p:nvPr>
            <p:ph type="body" idx="5"/>
          </p:nvPr>
        </p:nvSpPr>
        <p:spPr>
          <a:xfrm>
            <a:off x="2431225" y="698500"/>
            <a:ext cx="2079300" cy="9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9" name="Google Shape;679;p82"/>
          <p:cNvSpPr txBox="1">
            <a:spLocks noGrp="1"/>
          </p:cNvSpPr>
          <p:nvPr>
            <p:ph type="subTitle" idx="6"/>
          </p:nvPr>
        </p:nvSpPr>
        <p:spPr>
          <a:xfrm>
            <a:off x="4633725" y="223500"/>
            <a:ext cx="20793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0" name="Google Shape;680;p82"/>
          <p:cNvSpPr txBox="1">
            <a:spLocks noGrp="1"/>
          </p:cNvSpPr>
          <p:nvPr>
            <p:ph type="body" idx="7"/>
          </p:nvPr>
        </p:nvSpPr>
        <p:spPr>
          <a:xfrm>
            <a:off x="4633850" y="698500"/>
            <a:ext cx="2079300" cy="9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1" name="Google Shape;681;p82"/>
          <p:cNvSpPr txBox="1">
            <a:spLocks noGrp="1"/>
          </p:cNvSpPr>
          <p:nvPr>
            <p:ph type="subTitle" idx="8"/>
          </p:nvPr>
        </p:nvSpPr>
        <p:spPr>
          <a:xfrm>
            <a:off x="6836100" y="223500"/>
            <a:ext cx="20793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2" name="Google Shape;682;p82"/>
          <p:cNvSpPr txBox="1">
            <a:spLocks noGrp="1"/>
          </p:cNvSpPr>
          <p:nvPr>
            <p:ph type="body" idx="9"/>
          </p:nvPr>
        </p:nvSpPr>
        <p:spPr>
          <a:xfrm>
            <a:off x="6836225" y="698500"/>
            <a:ext cx="2079300" cy="9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3" name="Google Shape;683;p82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rst Months">
  <p:cSld name="CUSTOM_7">
    <p:bg>
      <p:bgPr>
        <a:solidFill>
          <a:schemeClr val="dk1"/>
        </a:solidFill>
        <a:effectLst/>
      </p:bgPr>
    </p:bg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83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6" name="Google Shape;686;p83"/>
          <p:cNvSpPr txBox="1">
            <a:spLocks noGrp="1"/>
          </p:cNvSpPr>
          <p:nvPr>
            <p:ph type="subTitle" idx="2"/>
          </p:nvPr>
        </p:nvSpPr>
        <p:spPr>
          <a:xfrm>
            <a:off x="235025" y="3723400"/>
            <a:ext cx="35415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7" name="Google Shape;687;p83"/>
          <p:cNvSpPr/>
          <p:nvPr/>
        </p:nvSpPr>
        <p:spPr>
          <a:xfrm>
            <a:off x="228600" y="223500"/>
            <a:ext cx="2813700" cy="3235200"/>
          </a:xfrm>
          <a:prstGeom prst="roundRect">
            <a:avLst>
              <a:gd name="adj" fmla="val 716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88" name="Google Shape;688;p83"/>
          <p:cNvSpPr txBox="1">
            <a:spLocks noGrp="1"/>
          </p:cNvSpPr>
          <p:nvPr>
            <p:ph type="subTitle" idx="3"/>
          </p:nvPr>
        </p:nvSpPr>
        <p:spPr>
          <a:xfrm>
            <a:off x="284650" y="295600"/>
            <a:ext cx="25728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83"/>
          <p:cNvSpPr txBox="1">
            <a:spLocks noGrp="1"/>
          </p:cNvSpPr>
          <p:nvPr>
            <p:ph type="body" idx="4"/>
          </p:nvPr>
        </p:nvSpPr>
        <p:spPr>
          <a:xfrm>
            <a:off x="325150" y="1455738"/>
            <a:ext cx="2633700" cy="18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90" name="Google Shape;690;p83"/>
          <p:cNvSpPr/>
          <p:nvPr/>
        </p:nvSpPr>
        <p:spPr>
          <a:xfrm>
            <a:off x="3165150" y="223500"/>
            <a:ext cx="2813700" cy="3235200"/>
          </a:xfrm>
          <a:prstGeom prst="roundRect">
            <a:avLst>
              <a:gd name="adj" fmla="val 716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1" name="Google Shape;691;p83"/>
          <p:cNvSpPr txBox="1">
            <a:spLocks noGrp="1"/>
          </p:cNvSpPr>
          <p:nvPr>
            <p:ph type="subTitle" idx="5"/>
          </p:nvPr>
        </p:nvSpPr>
        <p:spPr>
          <a:xfrm>
            <a:off x="3221200" y="295600"/>
            <a:ext cx="25728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83"/>
          <p:cNvSpPr txBox="1">
            <a:spLocks noGrp="1"/>
          </p:cNvSpPr>
          <p:nvPr>
            <p:ph type="body" idx="6"/>
          </p:nvPr>
        </p:nvSpPr>
        <p:spPr>
          <a:xfrm>
            <a:off x="3261700" y="1455738"/>
            <a:ext cx="2633700" cy="18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93" name="Google Shape;693;p83"/>
          <p:cNvSpPr/>
          <p:nvPr/>
        </p:nvSpPr>
        <p:spPr>
          <a:xfrm>
            <a:off x="6101700" y="223500"/>
            <a:ext cx="2813700" cy="32352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4" name="Google Shape;694;p83"/>
          <p:cNvSpPr txBox="1">
            <a:spLocks noGrp="1"/>
          </p:cNvSpPr>
          <p:nvPr>
            <p:ph type="subTitle" idx="7"/>
          </p:nvPr>
        </p:nvSpPr>
        <p:spPr>
          <a:xfrm>
            <a:off x="6157750" y="295600"/>
            <a:ext cx="2572800" cy="7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5" name="Google Shape;695;p83"/>
          <p:cNvSpPr txBox="1">
            <a:spLocks noGrp="1"/>
          </p:cNvSpPr>
          <p:nvPr>
            <p:ph type="body" idx="8"/>
          </p:nvPr>
        </p:nvSpPr>
        <p:spPr>
          <a:xfrm>
            <a:off x="6198250" y="1455738"/>
            <a:ext cx="2633700" cy="18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696" name="Google Shape;696;p83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seful links">
  <p:cSld name="CUSTOM_8">
    <p:bg>
      <p:bgPr>
        <a:solidFill>
          <a:schemeClr val="dk1"/>
        </a:solidFill>
        <a:effectLst/>
      </p:bgPr>
    </p:bg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84"/>
          <p:cNvSpPr/>
          <p:nvPr/>
        </p:nvSpPr>
        <p:spPr>
          <a:xfrm>
            <a:off x="4633600" y="223500"/>
            <a:ext cx="4281900" cy="2002800"/>
          </a:xfrm>
          <a:prstGeom prst="roundRect">
            <a:avLst>
              <a:gd name="adj" fmla="val 1278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699" name="Google Shape;699;p84"/>
          <p:cNvSpPr txBox="1"/>
          <p:nvPr/>
        </p:nvSpPr>
        <p:spPr>
          <a:xfrm>
            <a:off x="3286470" y="3339550"/>
            <a:ext cx="1257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1"/>
                </a:solidFill>
                <a:latin typeface="Public Sans Medium"/>
                <a:ea typeface="Public Sans Medium"/>
                <a:cs typeface="Public Sans Medium"/>
                <a:sym typeface="Public Sans Medium"/>
              </a:rPr>
              <a:t>☝️</a:t>
            </a:r>
            <a:endParaRPr sz="7200">
              <a:solidFill>
                <a:schemeClr val="dk1"/>
              </a:solidFill>
              <a:latin typeface="Public Sans Medium"/>
              <a:ea typeface="Public Sans Medium"/>
              <a:cs typeface="Public Sans Medium"/>
              <a:sym typeface="Public Sans Medium"/>
            </a:endParaRPr>
          </a:p>
        </p:txBody>
      </p:sp>
      <p:sp>
        <p:nvSpPr>
          <p:cNvPr id="700" name="Google Shape;700;p84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1" name="Google Shape;701;p84"/>
          <p:cNvSpPr txBox="1">
            <a:spLocks noGrp="1"/>
          </p:cNvSpPr>
          <p:nvPr>
            <p:ph type="subTitle" idx="2"/>
          </p:nvPr>
        </p:nvSpPr>
        <p:spPr>
          <a:xfrm>
            <a:off x="5367775" y="3723400"/>
            <a:ext cx="35478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2" name="Google Shape;702;p84"/>
          <p:cNvSpPr/>
          <p:nvPr/>
        </p:nvSpPr>
        <p:spPr>
          <a:xfrm>
            <a:off x="228600" y="223500"/>
            <a:ext cx="4280700" cy="4483800"/>
          </a:xfrm>
          <a:prstGeom prst="roundRect">
            <a:avLst>
              <a:gd name="adj" fmla="val 716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3" name="Google Shape;703;p84"/>
          <p:cNvSpPr txBox="1">
            <a:spLocks noGrp="1"/>
          </p:cNvSpPr>
          <p:nvPr>
            <p:ph type="subTitle" idx="3"/>
          </p:nvPr>
        </p:nvSpPr>
        <p:spPr>
          <a:xfrm>
            <a:off x="427825" y="396875"/>
            <a:ext cx="3906600" cy="6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4" name="Google Shape;704;p84"/>
          <p:cNvSpPr txBox="1">
            <a:spLocks noGrp="1"/>
          </p:cNvSpPr>
          <p:nvPr>
            <p:ph type="subTitle" idx="4"/>
          </p:nvPr>
        </p:nvSpPr>
        <p:spPr>
          <a:xfrm>
            <a:off x="427853" y="1124562"/>
            <a:ext cx="3906600" cy="6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84"/>
          <p:cNvSpPr txBox="1">
            <a:spLocks noGrp="1"/>
          </p:cNvSpPr>
          <p:nvPr>
            <p:ph type="subTitle" idx="5"/>
          </p:nvPr>
        </p:nvSpPr>
        <p:spPr>
          <a:xfrm>
            <a:off x="427853" y="1852223"/>
            <a:ext cx="3906600" cy="6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p84"/>
          <p:cNvSpPr txBox="1">
            <a:spLocks noGrp="1"/>
          </p:cNvSpPr>
          <p:nvPr>
            <p:ph type="subTitle" idx="6"/>
          </p:nvPr>
        </p:nvSpPr>
        <p:spPr>
          <a:xfrm>
            <a:off x="427853" y="2595897"/>
            <a:ext cx="3906600" cy="6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84"/>
          <p:cNvSpPr txBox="1">
            <a:spLocks noGrp="1"/>
          </p:cNvSpPr>
          <p:nvPr>
            <p:ph type="subTitle" idx="7"/>
          </p:nvPr>
        </p:nvSpPr>
        <p:spPr>
          <a:xfrm>
            <a:off x="4822775" y="289375"/>
            <a:ext cx="39066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84"/>
          <p:cNvSpPr txBox="1">
            <a:spLocks noGrp="1"/>
          </p:cNvSpPr>
          <p:nvPr>
            <p:ph type="body" idx="8"/>
          </p:nvPr>
        </p:nvSpPr>
        <p:spPr>
          <a:xfrm>
            <a:off x="4844650" y="1061025"/>
            <a:ext cx="11493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9" name="Google Shape;709;p84"/>
          <p:cNvSpPr txBox="1">
            <a:spLocks noGrp="1"/>
          </p:cNvSpPr>
          <p:nvPr>
            <p:ph type="body" idx="9"/>
          </p:nvPr>
        </p:nvSpPr>
        <p:spPr>
          <a:xfrm>
            <a:off x="6225688" y="1061025"/>
            <a:ext cx="11493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0" name="Google Shape;710;p84"/>
          <p:cNvSpPr txBox="1">
            <a:spLocks noGrp="1"/>
          </p:cNvSpPr>
          <p:nvPr>
            <p:ph type="body" idx="13"/>
          </p:nvPr>
        </p:nvSpPr>
        <p:spPr>
          <a:xfrm>
            <a:off x="7606725" y="1061025"/>
            <a:ext cx="11493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1" name="Google Shape;711;p84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Point">
  <p:cSld name="CUSTOM_9">
    <p:bg>
      <p:bgPr>
        <a:solidFill>
          <a:schemeClr val="dk1"/>
        </a:solidFill>
        <a:effectLst/>
      </p:bgPr>
    </p:bg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85"/>
          <p:cNvSpPr/>
          <p:nvPr/>
        </p:nvSpPr>
        <p:spPr>
          <a:xfrm>
            <a:off x="228600" y="223500"/>
            <a:ext cx="4280700" cy="4483800"/>
          </a:xfrm>
          <a:prstGeom prst="roundRect">
            <a:avLst>
              <a:gd name="adj" fmla="val 716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14" name="Google Shape;714;p85"/>
          <p:cNvSpPr txBox="1">
            <a:spLocks noGrp="1"/>
          </p:cNvSpPr>
          <p:nvPr>
            <p:ph type="subTitle" idx="1"/>
          </p:nvPr>
        </p:nvSpPr>
        <p:spPr>
          <a:xfrm>
            <a:off x="529450" y="419650"/>
            <a:ext cx="36789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5" name="Google Shape;715;p85"/>
          <p:cNvSpPr txBox="1">
            <a:spLocks noGrp="1"/>
          </p:cNvSpPr>
          <p:nvPr>
            <p:ph type="body" idx="2"/>
          </p:nvPr>
        </p:nvSpPr>
        <p:spPr>
          <a:xfrm>
            <a:off x="529510" y="716526"/>
            <a:ext cx="36789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16" name="Google Shape;716;p85"/>
          <p:cNvSpPr txBox="1">
            <a:spLocks noGrp="1"/>
          </p:cNvSpPr>
          <p:nvPr>
            <p:ph type="title"/>
          </p:nvPr>
        </p:nvSpPr>
        <p:spPr>
          <a:xfrm>
            <a:off x="393725" y="3932625"/>
            <a:ext cx="40371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17" name="Google Shape;717;p85"/>
          <p:cNvSpPr txBox="1">
            <a:spLocks noGrp="1"/>
          </p:cNvSpPr>
          <p:nvPr>
            <p:ph type="subTitle" idx="3"/>
          </p:nvPr>
        </p:nvSpPr>
        <p:spPr>
          <a:xfrm>
            <a:off x="529480" y="1247253"/>
            <a:ext cx="36789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85"/>
          <p:cNvSpPr txBox="1">
            <a:spLocks noGrp="1"/>
          </p:cNvSpPr>
          <p:nvPr>
            <p:ph type="body" idx="4"/>
          </p:nvPr>
        </p:nvSpPr>
        <p:spPr>
          <a:xfrm>
            <a:off x="529540" y="1544130"/>
            <a:ext cx="36789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19" name="Google Shape;719;p85"/>
          <p:cNvSpPr txBox="1">
            <a:spLocks noGrp="1"/>
          </p:cNvSpPr>
          <p:nvPr>
            <p:ph type="subTitle" idx="5"/>
          </p:nvPr>
        </p:nvSpPr>
        <p:spPr>
          <a:xfrm>
            <a:off x="529480" y="2153577"/>
            <a:ext cx="36789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85"/>
          <p:cNvSpPr txBox="1">
            <a:spLocks noGrp="1"/>
          </p:cNvSpPr>
          <p:nvPr>
            <p:ph type="body" idx="6"/>
          </p:nvPr>
        </p:nvSpPr>
        <p:spPr>
          <a:xfrm>
            <a:off x="529540" y="2450446"/>
            <a:ext cx="36789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21" name="Google Shape;721;p85"/>
          <p:cNvSpPr txBox="1">
            <a:spLocks noGrp="1"/>
          </p:cNvSpPr>
          <p:nvPr>
            <p:ph type="subTitle" idx="7"/>
          </p:nvPr>
        </p:nvSpPr>
        <p:spPr>
          <a:xfrm>
            <a:off x="529480" y="3059905"/>
            <a:ext cx="36789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85"/>
          <p:cNvSpPr txBox="1">
            <a:spLocks noGrp="1"/>
          </p:cNvSpPr>
          <p:nvPr>
            <p:ph type="body" idx="8"/>
          </p:nvPr>
        </p:nvSpPr>
        <p:spPr>
          <a:xfrm>
            <a:off x="529540" y="3356775"/>
            <a:ext cx="36789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23" name="Google Shape;723;p85"/>
          <p:cNvSpPr>
            <a:spLocks noGrp="1"/>
          </p:cNvSpPr>
          <p:nvPr>
            <p:ph type="pic" idx="9"/>
          </p:nvPr>
        </p:nvSpPr>
        <p:spPr>
          <a:xfrm>
            <a:off x="4633600" y="223500"/>
            <a:ext cx="4280700" cy="4483800"/>
          </a:xfrm>
          <a:prstGeom prst="roundRect">
            <a:avLst>
              <a:gd name="adj" fmla="val 5546"/>
            </a:avLst>
          </a:prstGeom>
          <a:noFill/>
          <a:ln>
            <a:noFill/>
          </a:ln>
        </p:spPr>
      </p:sp>
      <p:sp>
        <p:nvSpPr>
          <p:cNvPr id="724" name="Google Shape;724;p85"/>
          <p:cNvSpPr txBox="1">
            <a:spLocks noGrp="1"/>
          </p:cNvSpPr>
          <p:nvPr>
            <p:ph type="body" idx="13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5" name="Google Shape;725;p85"/>
          <p:cNvSpPr txBox="1">
            <a:spLocks noGrp="1"/>
          </p:cNvSpPr>
          <p:nvPr>
            <p:ph type="subTitle" idx="14"/>
          </p:nvPr>
        </p:nvSpPr>
        <p:spPr>
          <a:xfrm>
            <a:off x="4771050" y="3371675"/>
            <a:ext cx="3885900" cy="2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85"/>
          <p:cNvSpPr txBox="1">
            <a:spLocks noGrp="1"/>
          </p:cNvSpPr>
          <p:nvPr>
            <p:ph type="body" idx="15"/>
          </p:nvPr>
        </p:nvSpPr>
        <p:spPr>
          <a:xfrm>
            <a:off x="4771050" y="3944875"/>
            <a:ext cx="39702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27" name="Google Shape;727;p85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_14">
    <p:bg>
      <p:bgPr>
        <a:solidFill>
          <a:schemeClr val="dk1"/>
        </a:solidFill>
        <a:effectLst/>
      </p:bgPr>
    </p:bg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86"/>
          <p:cNvSpPr/>
          <p:nvPr/>
        </p:nvSpPr>
        <p:spPr>
          <a:xfrm>
            <a:off x="228600" y="482850"/>
            <a:ext cx="8686800" cy="4177800"/>
          </a:xfrm>
          <a:prstGeom prst="roundRect">
            <a:avLst>
              <a:gd name="adj" fmla="val 716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30" name="Google Shape;730;p86"/>
          <p:cNvSpPr txBox="1">
            <a:spLocks noGrp="1"/>
          </p:cNvSpPr>
          <p:nvPr>
            <p:ph type="body" idx="1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31" name="Google Shape;731;p86"/>
          <p:cNvSpPr>
            <a:spLocks noGrp="1"/>
          </p:cNvSpPr>
          <p:nvPr>
            <p:ph type="pic" idx="2"/>
          </p:nvPr>
        </p:nvSpPr>
        <p:spPr>
          <a:xfrm>
            <a:off x="7187225" y="620025"/>
            <a:ext cx="1575900" cy="150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732" name="Google Shape;732;p86"/>
          <p:cNvSpPr>
            <a:spLocks noGrp="1"/>
          </p:cNvSpPr>
          <p:nvPr>
            <p:ph type="pic" idx="3"/>
          </p:nvPr>
        </p:nvSpPr>
        <p:spPr>
          <a:xfrm>
            <a:off x="5467125" y="620025"/>
            <a:ext cx="1575900" cy="150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733" name="Google Shape;733;p86"/>
          <p:cNvSpPr>
            <a:spLocks noGrp="1"/>
          </p:cNvSpPr>
          <p:nvPr>
            <p:ph type="pic" idx="4"/>
          </p:nvPr>
        </p:nvSpPr>
        <p:spPr>
          <a:xfrm>
            <a:off x="3747025" y="620025"/>
            <a:ext cx="1575900" cy="1504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734" name="Google Shape;734;p86"/>
          <p:cNvSpPr txBox="1">
            <a:spLocks noGrp="1"/>
          </p:cNvSpPr>
          <p:nvPr>
            <p:ph type="subTitle" idx="5"/>
          </p:nvPr>
        </p:nvSpPr>
        <p:spPr>
          <a:xfrm>
            <a:off x="3747025" y="2171750"/>
            <a:ext cx="15759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86"/>
          <p:cNvSpPr txBox="1">
            <a:spLocks noGrp="1"/>
          </p:cNvSpPr>
          <p:nvPr>
            <p:ph type="subTitle" idx="6"/>
          </p:nvPr>
        </p:nvSpPr>
        <p:spPr>
          <a:xfrm>
            <a:off x="5467125" y="2171750"/>
            <a:ext cx="15759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86"/>
          <p:cNvSpPr txBox="1">
            <a:spLocks noGrp="1"/>
          </p:cNvSpPr>
          <p:nvPr>
            <p:ph type="subTitle" idx="7"/>
          </p:nvPr>
        </p:nvSpPr>
        <p:spPr>
          <a:xfrm>
            <a:off x="7187225" y="2171750"/>
            <a:ext cx="15759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86"/>
          <p:cNvSpPr txBox="1">
            <a:spLocks noGrp="1"/>
          </p:cNvSpPr>
          <p:nvPr>
            <p:ph type="body" idx="8"/>
          </p:nvPr>
        </p:nvSpPr>
        <p:spPr>
          <a:xfrm>
            <a:off x="3747025" y="2512550"/>
            <a:ext cx="1575900" cy="15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38" name="Google Shape;738;p86"/>
          <p:cNvSpPr txBox="1">
            <a:spLocks noGrp="1"/>
          </p:cNvSpPr>
          <p:nvPr>
            <p:ph type="body" idx="9"/>
          </p:nvPr>
        </p:nvSpPr>
        <p:spPr>
          <a:xfrm>
            <a:off x="5467125" y="2512550"/>
            <a:ext cx="1575900" cy="15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39" name="Google Shape;739;p86"/>
          <p:cNvSpPr txBox="1">
            <a:spLocks noGrp="1"/>
          </p:cNvSpPr>
          <p:nvPr>
            <p:ph type="body" idx="13"/>
          </p:nvPr>
        </p:nvSpPr>
        <p:spPr>
          <a:xfrm>
            <a:off x="7187225" y="2512550"/>
            <a:ext cx="1575900" cy="15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40" name="Google Shape;740;p86"/>
          <p:cNvSpPr txBox="1">
            <a:spLocks noGrp="1"/>
          </p:cNvSpPr>
          <p:nvPr>
            <p:ph type="title"/>
          </p:nvPr>
        </p:nvSpPr>
        <p:spPr>
          <a:xfrm>
            <a:off x="396875" y="3950225"/>
            <a:ext cx="31977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741" name="Google Shape;741;p86"/>
          <p:cNvSpPr txBox="1">
            <a:spLocks noGrp="1"/>
          </p:cNvSpPr>
          <p:nvPr>
            <p:ph type="body" idx="14"/>
          </p:nvPr>
        </p:nvSpPr>
        <p:spPr>
          <a:xfrm>
            <a:off x="396875" y="620025"/>
            <a:ext cx="2936700" cy="20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742" name="Google Shape;742;p86"/>
          <p:cNvSpPr txBox="1">
            <a:spLocks noGrp="1"/>
          </p:cNvSpPr>
          <p:nvPr>
            <p:ph type="body" idx="15"/>
          </p:nvPr>
        </p:nvSpPr>
        <p:spPr>
          <a:xfrm>
            <a:off x="228600" y="4707375"/>
            <a:ext cx="2936700" cy="43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86"/>
          <p:cNvSpPr txBox="1"/>
          <p:nvPr/>
        </p:nvSpPr>
        <p:spPr>
          <a:xfrm>
            <a:off x="5915400" y="4707300"/>
            <a:ext cx="30000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Page </a:t>
            </a:r>
            <a:fld id="{00000000-1234-1234-1234-123412341234}" type="slidenum">
              <a:rPr lang="en" sz="10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‹#›</a:t>
            </a:fld>
            <a:endParaRPr sz="1000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ojis">
  <p:cSld name="CUSTOM">
    <p:bg>
      <p:bgPr>
        <a:solidFill>
          <a:schemeClr val="dk1"/>
        </a:solidFill>
        <a:effectLst/>
      </p:bgPr>
    </p:bg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8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26" Type="http://schemas.openxmlformats.org/officeDocument/2006/relationships/slideLayout" Target="../slideLayouts/slideLayout66.xml"/><Relationship Id="rId39" Type="http://schemas.openxmlformats.org/officeDocument/2006/relationships/slideLayout" Target="../slideLayouts/slideLayout79.xml"/><Relationship Id="rId21" Type="http://schemas.openxmlformats.org/officeDocument/2006/relationships/slideLayout" Target="../slideLayouts/slideLayout61.xml"/><Relationship Id="rId34" Type="http://schemas.openxmlformats.org/officeDocument/2006/relationships/slideLayout" Target="../slideLayouts/slideLayout74.xml"/><Relationship Id="rId42" Type="http://schemas.openxmlformats.org/officeDocument/2006/relationships/slideLayout" Target="../slideLayouts/slideLayout82.xml"/><Relationship Id="rId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9" Type="http://schemas.openxmlformats.org/officeDocument/2006/relationships/slideLayout" Target="../slideLayouts/slideLayout69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64.xml"/><Relationship Id="rId32" Type="http://schemas.openxmlformats.org/officeDocument/2006/relationships/slideLayout" Target="../slideLayouts/slideLayout72.xml"/><Relationship Id="rId37" Type="http://schemas.openxmlformats.org/officeDocument/2006/relationships/slideLayout" Target="../slideLayouts/slideLayout77.xml"/><Relationship Id="rId40" Type="http://schemas.openxmlformats.org/officeDocument/2006/relationships/slideLayout" Target="../slideLayouts/slideLayout80.xml"/><Relationship Id="rId45" Type="http://schemas.openxmlformats.org/officeDocument/2006/relationships/slideLayout" Target="../slideLayouts/slideLayout85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8.xml"/><Relationship Id="rId36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31" Type="http://schemas.openxmlformats.org/officeDocument/2006/relationships/slideLayout" Target="../slideLayouts/slideLayout71.xml"/><Relationship Id="rId44" Type="http://schemas.openxmlformats.org/officeDocument/2006/relationships/slideLayout" Target="../slideLayouts/slideLayout84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62.xml"/><Relationship Id="rId27" Type="http://schemas.openxmlformats.org/officeDocument/2006/relationships/slideLayout" Target="../slideLayouts/slideLayout67.xml"/><Relationship Id="rId30" Type="http://schemas.openxmlformats.org/officeDocument/2006/relationships/slideLayout" Target="../slideLayouts/slideLayout70.xml"/><Relationship Id="rId35" Type="http://schemas.openxmlformats.org/officeDocument/2006/relationships/slideLayout" Target="../slideLayouts/slideLayout75.xml"/><Relationship Id="rId43" Type="http://schemas.openxmlformats.org/officeDocument/2006/relationships/slideLayout" Target="../slideLayouts/slideLayout83.xml"/><Relationship Id="rId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65.xml"/><Relationship Id="rId33" Type="http://schemas.openxmlformats.org/officeDocument/2006/relationships/slideLayout" Target="../slideLayouts/slideLayout73.xml"/><Relationship Id="rId38" Type="http://schemas.openxmlformats.org/officeDocument/2006/relationships/slideLayout" Target="../slideLayouts/slideLayout78.xml"/><Relationship Id="rId46" Type="http://schemas.openxmlformats.org/officeDocument/2006/relationships/theme" Target="../theme/theme2.xml"/><Relationship Id="rId20" Type="http://schemas.openxmlformats.org/officeDocument/2006/relationships/slideLayout" Target="../slideLayouts/slideLayout60.xml"/><Relationship Id="rId41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8600" y="219850"/>
            <a:ext cx="59628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erriweather Light"/>
              <a:buNone/>
              <a:defRPr sz="3000">
                <a:solidFill>
                  <a:schemeClr val="dk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658875" y="1403700"/>
            <a:ext cx="4256400" cy="20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●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○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■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●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○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■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●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○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Lexend Light"/>
              <a:buChar char="■"/>
              <a:defRPr sz="9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44">
          <p15:clr>
            <a:srgbClr val="E46962"/>
          </p15:clr>
        </p15:guide>
        <p15:guide id="2" pos="734">
          <p15:clr>
            <a:srgbClr val="E46962"/>
          </p15:clr>
        </p15:guide>
        <p15:guide id="3" pos="835">
          <p15:clr>
            <a:srgbClr val="E46962"/>
          </p15:clr>
        </p15:guide>
        <p15:guide id="4" pos="245">
          <p15:clr>
            <a:srgbClr val="E46962"/>
          </p15:clr>
        </p15:guide>
        <p15:guide id="5" pos="1538">
          <p15:clr>
            <a:srgbClr val="E46962"/>
          </p15:clr>
        </p15:guide>
        <p15:guide id="6" pos="2128">
          <p15:clr>
            <a:srgbClr val="E46962"/>
          </p15:clr>
        </p15:guide>
        <p15:guide id="7" orient="horz" pos="326">
          <p15:clr>
            <a:srgbClr val="E46962"/>
          </p15:clr>
        </p15:guide>
        <p15:guide id="8" orient="horz" pos="138">
          <p15:clr>
            <a:srgbClr val="E46962"/>
          </p15:clr>
        </p15:guide>
        <p15:guide id="9" orient="horz" pos="516">
          <p15:clr>
            <a:srgbClr val="E46962"/>
          </p15:clr>
        </p15:guide>
        <p15:guide id="10" orient="horz" pos="884">
          <p15:clr>
            <a:srgbClr val="E46962"/>
          </p15:clr>
        </p15:guide>
        <p15:guide id="11" orient="horz" pos="1250">
          <p15:clr>
            <a:srgbClr val="E46962"/>
          </p15:clr>
        </p15:guide>
        <p15:guide id="12" orient="horz" pos="1620">
          <p15:clr>
            <a:srgbClr val="E46962"/>
          </p15:clr>
        </p15:guide>
        <p15:guide id="13" orient="horz" pos="3097">
          <p15:clr>
            <a:srgbClr val="E46962"/>
          </p15:clr>
        </p15:guide>
        <p15:guide id="14" pos="2831">
          <p15:clr>
            <a:srgbClr val="E46962"/>
          </p15:clr>
        </p15:guide>
        <p15:guide id="15" pos="3525">
          <p15:clr>
            <a:srgbClr val="E46962"/>
          </p15:clr>
        </p15:guide>
        <p15:guide id="16" pos="3629">
          <p15:clr>
            <a:srgbClr val="E46962"/>
          </p15:clr>
        </p15:guide>
        <p15:guide id="17" pos="4219">
          <p15:clr>
            <a:srgbClr val="E46962"/>
          </p15:clr>
        </p15:guide>
        <p15:guide id="18" pos="4332">
          <p15:clr>
            <a:srgbClr val="E46962"/>
          </p15:clr>
        </p15:guide>
        <p15:guide id="19" pos="4922">
          <p15:clr>
            <a:srgbClr val="E46962"/>
          </p15:clr>
        </p15:guide>
        <p15:guide id="20" pos="5026">
          <p15:clr>
            <a:srgbClr val="E46962"/>
          </p15:clr>
        </p15:guide>
        <p15:guide id="21" pos="2241">
          <p15:clr>
            <a:srgbClr val="E46962"/>
          </p15:clr>
        </p15:guide>
        <p15:guide id="22" pos="2935">
          <p15:clr>
            <a:srgbClr val="E46962"/>
          </p15:clr>
        </p15:guide>
        <p15:guide id="23" pos="5616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2"/>
          <p:cNvSpPr txBox="1">
            <a:spLocks noGrp="1"/>
          </p:cNvSpPr>
          <p:nvPr>
            <p:ph type="title"/>
          </p:nvPr>
        </p:nvSpPr>
        <p:spPr>
          <a:xfrm>
            <a:off x="228600" y="223500"/>
            <a:ext cx="8686800" cy="20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ublic Sans"/>
              <a:buNone/>
              <a:defRPr sz="6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ublic Sans"/>
              <a:buNone/>
              <a:defRPr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343" name="Google Shape;343;p42"/>
          <p:cNvSpPr txBox="1">
            <a:spLocks noGrp="1"/>
          </p:cNvSpPr>
          <p:nvPr>
            <p:ph type="body" idx="1"/>
          </p:nvPr>
        </p:nvSpPr>
        <p:spPr>
          <a:xfrm>
            <a:off x="247900" y="3457700"/>
            <a:ext cx="8686800" cy="14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ublic Sans"/>
              <a:buChar char="●"/>
              <a:defRPr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ublic Sans"/>
              <a:buChar char="○"/>
              <a:defRPr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ublic Sans"/>
              <a:buChar char="■"/>
              <a:defRPr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ublic Sans"/>
              <a:buChar char="●"/>
              <a:defRPr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ublic Sans"/>
              <a:buChar char="○"/>
              <a:defRPr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ublic Sans"/>
              <a:buChar char="■"/>
              <a:defRPr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ublic Sans"/>
              <a:buChar char="●"/>
              <a:defRPr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ublic Sans"/>
              <a:buChar char="○"/>
              <a:defRPr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ublic Sans"/>
              <a:buChar char="■"/>
              <a:defRPr sz="10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  <p:sp>
        <p:nvSpPr>
          <p:cNvPr id="344" name="Google Shape;344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  <p:sldLayoutId id="2147483715" r:id="rId28"/>
    <p:sldLayoutId id="2147483716" r:id="rId29"/>
    <p:sldLayoutId id="2147483717" r:id="rId30"/>
    <p:sldLayoutId id="2147483718" r:id="rId31"/>
    <p:sldLayoutId id="2147483719" r:id="rId32"/>
    <p:sldLayoutId id="2147483720" r:id="rId33"/>
    <p:sldLayoutId id="2147483721" r:id="rId34"/>
    <p:sldLayoutId id="2147483722" r:id="rId35"/>
    <p:sldLayoutId id="2147483723" r:id="rId36"/>
    <p:sldLayoutId id="2147483724" r:id="rId37"/>
    <p:sldLayoutId id="2147483725" r:id="rId38"/>
    <p:sldLayoutId id="2147483726" r:id="rId39"/>
    <p:sldLayoutId id="2147483727" r:id="rId40"/>
    <p:sldLayoutId id="2147483728" r:id="rId41"/>
    <p:sldLayoutId id="2147483729" r:id="rId42"/>
    <p:sldLayoutId id="2147483730" r:id="rId43"/>
    <p:sldLayoutId id="2147483731" r:id="rId44"/>
    <p:sldLayoutId id="2147483732" r:id="rId4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44">
          <p15:clr>
            <a:srgbClr val="E46962"/>
          </p15:clr>
        </p15:guide>
        <p15:guide id="2" orient="horz" pos="141">
          <p15:clr>
            <a:srgbClr val="E46962"/>
          </p15:clr>
        </p15:guide>
        <p15:guide id="3" pos="529">
          <p15:clr>
            <a:srgbClr val="E46962"/>
          </p15:clr>
        </p15:guide>
        <p15:guide id="4" pos="606">
          <p15:clr>
            <a:srgbClr val="E46962"/>
          </p15:clr>
        </p15:guide>
        <p15:guide id="5" pos="991">
          <p15:clr>
            <a:srgbClr val="E46962"/>
          </p15:clr>
        </p15:guide>
        <p15:guide id="6" pos="1069">
          <p15:clr>
            <a:srgbClr val="E46962"/>
          </p15:clr>
        </p15:guide>
        <p15:guide id="7" pos="1454">
          <p15:clr>
            <a:srgbClr val="E46962"/>
          </p15:clr>
        </p15:guide>
        <p15:guide id="8" pos="1531">
          <p15:clr>
            <a:srgbClr val="E46962"/>
          </p15:clr>
        </p15:guide>
        <p15:guide id="9" pos="1916">
          <p15:clr>
            <a:srgbClr val="E46962"/>
          </p15:clr>
        </p15:guide>
        <p15:guide id="10" pos="1994">
          <p15:clr>
            <a:srgbClr val="E46962"/>
          </p15:clr>
        </p15:guide>
        <p15:guide id="11" pos="2379">
          <p15:clr>
            <a:srgbClr val="E46962"/>
          </p15:clr>
        </p15:guide>
        <p15:guide id="12" pos="2456">
          <p15:clr>
            <a:srgbClr val="E46962"/>
          </p15:clr>
        </p15:guide>
        <p15:guide id="13" pos="2919">
          <p15:clr>
            <a:srgbClr val="E46962"/>
          </p15:clr>
        </p15:guide>
        <p15:guide id="14" pos="3381">
          <p15:clr>
            <a:srgbClr val="E46962"/>
          </p15:clr>
        </p15:guide>
        <p15:guide id="15" pos="3766">
          <p15:clr>
            <a:srgbClr val="E46962"/>
          </p15:clr>
        </p15:guide>
        <p15:guide id="16" pos="3844">
          <p15:clr>
            <a:srgbClr val="E46962"/>
          </p15:clr>
        </p15:guide>
        <p15:guide id="17" pos="4229">
          <p15:clr>
            <a:srgbClr val="E46962"/>
          </p15:clr>
        </p15:guide>
        <p15:guide id="18" pos="2841">
          <p15:clr>
            <a:srgbClr val="E46962"/>
          </p15:clr>
        </p15:guide>
        <p15:guide id="19" pos="3304">
          <p15:clr>
            <a:srgbClr val="E46962"/>
          </p15:clr>
        </p15:guide>
        <p15:guide id="20" pos="4306">
          <p15:clr>
            <a:srgbClr val="E46962"/>
          </p15:clr>
        </p15:guide>
        <p15:guide id="21" pos="4691">
          <p15:clr>
            <a:srgbClr val="E46962"/>
          </p15:clr>
        </p15:guide>
        <p15:guide id="22" pos="4769">
          <p15:clr>
            <a:srgbClr val="E46962"/>
          </p15:clr>
        </p15:guide>
        <p15:guide id="23" pos="5154">
          <p15:clr>
            <a:srgbClr val="E46962"/>
          </p15:clr>
        </p15:guide>
        <p15:guide id="24" pos="5231">
          <p15:clr>
            <a:srgbClr val="E46962"/>
          </p15:clr>
        </p15:guide>
        <p15:guide id="25" pos="5616">
          <p15:clr>
            <a:srgbClr val="E46962"/>
          </p15:clr>
        </p15:guide>
        <p15:guide id="26" orient="horz" pos="296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88"/>
          <p:cNvSpPr txBox="1">
            <a:spLocks noGrp="1"/>
          </p:cNvSpPr>
          <p:nvPr>
            <p:ph type="title"/>
          </p:nvPr>
        </p:nvSpPr>
        <p:spPr>
          <a:xfrm>
            <a:off x="398075" y="365350"/>
            <a:ext cx="7447200" cy="24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500"/>
              <a:t>AI-Powered Employee Break &amp; Lunch Scheduling</a:t>
            </a:r>
            <a:endParaRPr sz="6500"/>
          </a:p>
        </p:txBody>
      </p:sp>
      <p:sp>
        <p:nvSpPr>
          <p:cNvPr id="751" name="Google Shape;751;p88"/>
          <p:cNvSpPr txBox="1">
            <a:spLocks noGrp="1"/>
          </p:cNvSpPr>
          <p:nvPr>
            <p:ph type="body" idx="1"/>
          </p:nvPr>
        </p:nvSpPr>
        <p:spPr>
          <a:xfrm>
            <a:off x="398075" y="4231200"/>
            <a:ext cx="2483700" cy="5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By: Nathanael Ochoa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DSC 670</a:t>
            </a:r>
            <a:endParaRPr/>
          </a:p>
        </p:txBody>
      </p:sp>
      <p:sp>
        <p:nvSpPr>
          <p:cNvPr id="752" name="Google Shape;752;p88"/>
          <p:cNvSpPr txBox="1">
            <a:spLocks noGrp="1"/>
          </p:cNvSpPr>
          <p:nvPr>
            <p:ph type="body" idx="2"/>
          </p:nvPr>
        </p:nvSpPr>
        <p:spPr>
          <a:xfrm>
            <a:off x="6328425" y="4469075"/>
            <a:ext cx="2483700" cy="3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March 1, 2025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8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Introduction</a:t>
            </a:r>
            <a:endParaRPr sz="2500"/>
          </a:p>
        </p:txBody>
      </p:sp>
      <p:sp>
        <p:nvSpPr>
          <p:cNvPr id="759" name="Google Shape;759;p8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Problem: Manual break and lunch scheduling for retail employees is time-consuming and complex.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Current Process: Team leaders manually create schedules with multiple constraints (shift lengths, break times, lunch timing, etc.).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Goal: Develop an AI-driven solution to generate break and lunch schedules for retail employees to save time and improve accuracy.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Scheduling Requirements</a:t>
            </a:r>
            <a:endParaRPr sz="2400"/>
          </a:p>
        </p:txBody>
      </p:sp>
      <p:sp>
        <p:nvSpPr>
          <p:cNvPr id="765" name="Google Shape;765;p9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Breaks are 15 minutes long.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Lunches are 45 minutes long.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Minimize overlap between team member breaks and lunches as much as possible.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Schedule breaks no earlier than 2 hours after clock-in.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Schedule lunch no later than the 4th hour and 59th minute of work (lunch must occur before the 5th hour).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For shifts that are 6 hours or more, schedule a 2nd break between the time the employee returns from lunch and their shift end time.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Do not schedule a break for a team member's last 15 minutes of their shift.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Lunches are only scheduled when the shift is longer than 5 hours.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Shifts that are 4 hours and 59 minutes long or less only get a single break.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Approach</a:t>
            </a:r>
            <a:endParaRPr sz="2400"/>
          </a:p>
        </p:txBody>
      </p:sp>
      <p:sp>
        <p:nvSpPr>
          <p:cNvPr id="771" name="Google Shape;771;p9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Collected 53 historical schedules and converted the CSV file into the appropriate JSON format for model training.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Fine-tuned OpenAI’s GPT-4 model using the collected data.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Tested the newly fine-tuned model to ensure it generates valid break/lunch schedules.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Created a Python script containing Streamlit code for the app, which makes API requests to the fine-tuned model.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The Streamlit app can be started and stopped directly within the Jupyter Notebook file.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A video demonstration is on the next slide.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EA2CBEE2-F9BC-3822-C4FC-96B8D8F14B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76237"/>
            <a:ext cx="9144000" cy="4391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rtfoli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A7BBC0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ew Employee Orientation &amp; Training">
  <a:themeElements>
    <a:clrScheme name="Simple Light">
      <a:dk1>
        <a:srgbClr val="000000"/>
      </a:dk1>
      <a:lt1>
        <a:srgbClr val="FBF8F4"/>
      </a:lt1>
      <a:dk2>
        <a:srgbClr val="4B917D"/>
      </a:dk2>
      <a:lt2>
        <a:srgbClr val="DAFEA4"/>
      </a:lt2>
      <a:accent1>
        <a:srgbClr val="A0C7FE"/>
      </a:accent1>
      <a:accent2>
        <a:srgbClr val="E0E0E0"/>
      </a:accent2>
      <a:accent3>
        <a:srgbClr val="BDE6DB"/>
      </a:accent3>
      <a:accent4>
        <a:srgbClr val="F7FDD7"/>
      </a:accent4>
      <a:accent5>
        <a:srgbClr val="FFFFFF"/>
      </a:accent5>
      <a:accent6>
        <a:srgbClr val="3F8BA5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</Words>
  <Application>Microsoft Office PowerPoint</Application>
  <PresentationFormat>On-screen Show (16:9)</PresentationFormat>
  <Paragraphs>26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Lexend</vt:lpstr>
      <vt:lpstr>Merriweather</vt:lpstr>
      <vt:lpstr>Lexend Light</vt:lpstr>
      <vt:lpstr>Merriweather Light</vt:lpstr>
      <vt:lpstr>Public Sans Medium</vt:lpstr>
      <vt:lpstr>Public Sans</vt:lpstr>
      <vt:lpstr>Arial</vt:lpstr>
      <vt:lpstr>Portfolio</vt:lpstr>
      <vt:lpstr>New Employee Orientation &amp; Training</vt:lpstr>
      <vt:lpstr>AI-Powered Employee Break &amp; Lunch Scheduling</vt:lpstr>
      <vt:lpstr>Introduction</vt:lpstr>
      <vt:lpstr>Scheduling Requirements</vt:lpstr>
      <vt:lpstr>Approach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Nathanael Ochoa</cp:lastModifiedBy>
  <cp:revision>2</cp:revision>
  <dcterms:modified xsi:type="dcterms:W3CDTF">2025-02-26T23:55:11Z</dcterms:modified>
</cp:coreProperties>
</file>